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717" r:id="rId3"/>
    <p:sldMasterId id="2147483718" r:id="rId4"/>
    <p:sldMasterId id="2147483719" r:id="rId5"/>
    <p:sldMasterId id="2147483720" r:id="rId6"/>
    <p:sldMasterId id="2147483721" r:id="rId7"/>
    <p:sldMasterId id="2147483722" r:id="rId8"/>
    <p:sldMasterId id="2147483723" r:id="rId9"/>
    <p:sldMasterId id="2147483724" r:id="rId10"/>
    <p:sldMasterId id="2147483725" r:id="rId11"/>
    <p:sldMasterId id="2147483726" r:id="rId12"/>
    <p:sldMasterId id="2147483727" r:id="rId13"/>
  </p:sldMasterIdLst>
  <p:notesMasterIdLst>
    <p:notesMasterId r:id="rId39"/>
  </p:notesMasterIdLst>
  <p:handoutMasterIdLst>
    <p:handoutMasterId r:id="rId40"/>
  </p:handoutMasterIdLst>
  <p:sldIdLst>
    <p:sldId id="259" r:id="rId14"/>
    <p:sldId id="258" r:id="rId15"/>
    <p:sldId id="260" r:id="rId16"/>
    <p:sldId id="300" r:id="rId17"/>
    <p:sldId id="286" r:id="rId18"/>
    <p:sldId id="297" r:id="rId19"/>
    <p:sldId id="296" r:id="rId20"/>
    <p:sldId id="298" r:id="rId21"/>
    <p:sldId id="287" r:id="rId22"/>
    <p:sldId id="266" r:id="rId23"/>
    <p:sldId id="289" r:id="rId24"/>
    <p:sldId id="270" r:id="rId25"/>
    <p:sldId id="276" r:id="rId26"/>
    <p:sldId id="303" r:id="rId27"/>
    <p:sldId id="301" r:id="rId28"/>
    <p:sldId id="302" r:id="rId29"/>
    <p:sldId id="275" r:id="rId30"/>
    <p:sldId id="290" r:id="rId31"/>
    <p:sldId id="291" r:id="rId32"/>
    <p:sldId id="292" r:id="rId33"/>
    <p:sldId id="299" r:id="rId34"/>
    <p:sldId id="279" r:id="rId35"/>
    <p:sldId id="293" r:id="rId36"/>
    <p:sldId id="282" r:id="rId37"/>
    <p:sldId id="304" r:id="rId38"/>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83">
          <p15:clr>
            <a:srgbClr val="A4A3A4"/>
          </p15:clr>
        </p15:guide>
        <p15:guide id="2" orient="horz" pos="3158">
          <p15:clr>
            <a:srgbClr val="A4A3A4"/>
          </p15:clr>
        </p15:guide>
        <p15:guide id="3" pos="3931">
          <p15:clr>
            <a:srgbClr val="A4A3A4"/>
          </p15:clr>
        </p15:guide>
        <p15:guide id="4" pos="531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97D3"/>
    <a:srgbClr val="428BCE"/>
    <a:srgbClr val="2E6697"/>
    <a:srgbClr val="003A6C"/>
    <a:srgbClr val="003F78"/>
    <a:srgbClr val="595959"/>
    <a:srgbClr val="BFBFBF"/>
    <a:srgbClr val="1F4E79"/>
    <a:srgbClr val="003567"/>
    <a:srgbClr val="0032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3" autoAdjust="0"/>
    <p:restoredTop sz="94454" autoAdjust="0"/>
  </p:normalViewPr>
  <p:slideViewPr>
    <p:cSldViewPr snapToGrid="0">
      <p:cViewPr varScale="1">
        <p:scale>
          <a:sx n="67" d="100"/>
          <a:sy n="67" d="100"/>
        </p:scale>
        <p:origin x="678" y="-36"/>
      </p:cViewPr>
      <p:guideLst>
        <p:guide orient="horz" pos="2183"/>
        <p:guide orient="horz" pos="3158"/>
        <p:guide pos="3931"/>
        <p:guide pos="531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4" d="100"/>
          <a:sy n="54" d="100"/>
        </p:scale>
        <p:origin x="2802"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 Target="slides/slide5.xml"/><Relationship Id="rId26" Type="http://schemas.openxmlformats.org/officeDocument/2006/relationships/slide" Target="slides/slide13.xml"/><Relationship Id="rId39" Type="http://schemas.openxmlformats.org/officeDocument/2006/relationships/notesMaster" Target="notesMasters/notesMaster1.xml"/><Relationship Id="rId21" Type="http://schemas.openxmlformats.org/officeDocument/2006/relationships/slide" Target="slides/slide8.xml"/><Relationship Id="rId34" Type="http://schemas.openxmlformats.org/officeDocument/2006/relationships/slide" Target="slides/slide21.xml"/><Relationship Id="rId42"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3.xml"/><Relationship Id="rId20" Type="http://schemas.openxmlformats.org/officeDocument/2006/relationships/slide" Target="slides/slide7.xml"/><Relationship Id="rId29" Type="http://schemas.openxmlformats.org/officeDocument/2006/relationships/slide" Target="slides/slide16.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1.xml"/><Relationship Id="rId32" Type="http://schemas.openxmlformats.org/officeDocument/2006/relationships/slide" Target="slides/slide19.xml"/><Relationship Id="rId37" Type="http://schemas.openxmlformats.org/officeDocument/2006/relationships/slide" Target="slides/slide24.xml"/><Relationship Id="rId40"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slide" Target="slides/slide23.xml"/><Relationship Id="rId10" Type="http://schemas.openxmlformats.org/officeDocument/2006/relationships/slideMaster" Target="slideMasters/slideMaster10.xml"/><Relationship Id="rId19" Type="http://schemas.openxmlformats.org/officeDocument/2006/relationships/slide" Target="slides/slide6.xml"/><Relationship Id="rId31" Type="http://schemas.openxmlformats.org/officeDocument/2006/relationships/slide" Target="slides/slide18.xml"/><Relationship Id="rId4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slide" Target="slides/slide22.xml"/><Relationship Id="rId43" Type="http://schemas.openxmlformats.org/officeDocument/2006/relationships/theme" Target="theme/theme1.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slide" Target="slides/slide20.xml"/><Relationship Id="rId38" Type="http://schemas.openxmlformats.org/officeDocument/2006/relationships/slide" Target="slides/slide2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buFont typeface="Arial" panose="020B0604020202020204" pitchFamily="34" charset="0"/>
              <a:buNone/>
              <a:defRPr sz="1200" noProof="1"/>
            </a:lvl1pPr>
          </a:lstStyle>
          <a:p>
            <a:pPr>
              <a:defRPr/>
            </a:pPr>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hangingPunct="1">
              <a:buFont typeface="Arial" panose="020B0604020202020204" pitchFamily="34" charset="0"/>
              <a:buNone/>
              <a:defRPr sz="1200" noProof="1">
                <a:cs typeface="+mn-ea"/>
              </a:defRPr>
            </a:lvl1pPr>
          </a:lstStyle>
          <a:p>
            <a:pPr>
              <a:defRPr/>
            </a:pPr>
            <a:fld id="{70397928-2725-4704-A908-933B1BA1383A}" type="datetimeFigureOut">
              <a:rPr lang="zh-CN" altLang="en-US"/>
              <a:pPr>
                <a:defRPr/>
              </a:pPr>
              <a:t>2022/11/30</a:t>
            </a:fld>
            <a:endParaRPr lang="zh-CN" altLang="en-US">
              <a:cs typeface="+mn-cs"/>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hangingPunct="1">
              <a:buFont typeface="Arial" panose="020B0604020202020204" pitchFamily="34" charset="0"/>
              <a:buNone/>
              <a:defRPr sz="1200" noProof="1"/>
            </a:lvl1pPr>
          </a:lstStyle>
          <a:p>
            <a:pPr>
              <a:defRPr/>
            </a:pPr>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buFont typeface="Arial" panose="020B0604020202020204" pitchFamily="34" charset="0"/>
              <a:buNone/>
              <a:defRPr sz="1200" smtClean="0"/>
            </a:lvl1pPr>
          </a:lstStyle>
          <a:p>
            <a:pPr>
              <a:defRPr/>
            </a:pPr>
            <a:fld id="{735DDEB3-3250-4F33-B4AA-7CE981A33E52}" type="slidenum">
              <a:rPr lang="zh-CN" altLang="en-US"/>
              <a:pPr>
                <a:defRPr/>
              </a:pPr>
              <a:t>‹#›</a:t>
            </a:fld>
            <a:endParaRPr lang="zh-CN" altLang="en-US"/>
          </a:p>
        </p:txBody>
      </p:sp>
    </p:spTree>
    <p:extLst>
      <p:ext uri="{BB962C8B-B14F-4D97-AF65-F5344CB8AC3E}">
        <p14:creationId xmlns:p14="http://schemas.microsoft.com/office/powerpoint/2010/main" val="333425616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gif>
</file>

<file path=ppt/media/image12.PNG>
</file>

<file path=ppt/media/image13.jpg>
</file>

<file path=ppt/media/image14.jpeg>
</file>

<file path=ppt/media/image15.png>
</file>

<file path=ppt/media/image16.jpg>
</file>

<file path=ppt/media/image17.png>
</file>

<file path=ppt/media/image18.jpeg>
</file>

<file path=ppt/media/image19.png>
</file>

<file path=ppt/media/image2.png>
</file>

<file path=ppt/media/image20.jpg>
</file>

<file path=ppt/media/image21.png>
</file>

<file path=ppt/media/image22.png>
</file>

<file path=ppt/media/image23.png>
</file>

<file path=ppt/media/image24.jpg>
</file>

<file path=ppt/media/image25.jpeg>
</file>

<file path=ppt/media/image26.jpg>
</file>

<file path=ppt/media/image27.jpeg>
</file>

<file path=ppt/media/image28.jpg>
</file>

<file path=ppt/media/image29.jpeg>
</file>

<file path=ppt/media/image3.png>
</file>

<file path=ppt/media/image30.pn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eg>
</file>

<file path=ppt/media/image53.jpeg>
</file>

<file path=ppt/media/image54.png>
</file>

<file path=ppt/media/image55.png>
</file>

<file path=ppt/media/image56.jpeg>
</file>

<file path=ppt/media/image57.png>
</file>

<file path=ppt/media/image58.png>
</file>

<file path=ppt/media/image59.jpeg>
</file>

<file path=ppt/media/image6.png>
</file>

<file path=ppt/media/image60.png>
</file>

<file path=ppt/media/image61.png>
</file>

<file path=ppt/media/image62.png>
</file>

<file path=ppt/media/image63.jpeg>
</file>

<file path=ppt/media/image64.png>
</file>

<file path=ppt/media/image65.png>
</file>

<file path=ppt/media/image66.png>
</file>

<file path=ppt/media/image67.jpeg>
</file>

<file path=ppt/media/image68.png>
</file>

<file path=ppt/media/image69.png>
</file>

<file path=ppt/media/image7.png>
</file>

<file path=ppt/media/image70.png>
</file>

<file path=ppt/media/image71.jpeg>
</file>

<file path=ppt/media/image72.png>
</file>

<file path=ppt/media/image73.png>
</file>

<file path=ppt/media/image74.png>
</file>

<file path=ppt/media/image75.jpeg>
</file>

<file path=ppt/media/image76.png>
</file>

<file path=ppt/media/image7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buFont typeface="Arial" panose="020B0604020202020204" pitchFamily="34" charset="0"/>
              <a:buNone/>
              <a:defRPr sz="1200" noProof="1"/>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hangingPunct="1">
              <a:buFont typeface="Arial" panose="020B0604020202020204" pitchFamily="34" charset="0"/>
              <a:buNone/>
              <a:defRPr sz="1200" noProof="1">
                <a:cs typeface="+mn-ea"/>
              </a:defRPr>
            </a:lvl1pPr>
          </a:lstStyle>
          <a:p>
            <a:pPr>
              <a:defRPr/>
            </a:pPr>
            <a:fld id="{455E145F-DA98-4445-8B48-226D733ABC0E}" type="datetimeFigureOut">
              <a:rPr lang="zh-CN" altLang="en-US"/>
              <a:pPr>
                <a:defRPr/>
              </a:pPr>
              <a:t>2022/11/30</a:t>
            </a:fld>
            <a:endParaRPr lang="zh-CN" altLang="en-US">
              <a:cs typeface="+mn-cs"/>
            </a:endParaRPr>
          </a:p>
        </p:txBody>
      </p:sp>
      <p:sp>
        <p:nvSpPr>
          <p:cNvPr id="26628" name="幻灯片图像占位符 3"/>
          <p:cNvSpPr>
            <a:spLocks noGrp="1" noRot="1" noChangeAspect="1" noChangeArrowheads="1"/>
          </p:cNvSpPr>
          <p:nvPr>
            <p:ph type="sldImg" idx="4294967295"/>
          </p:nvPr>
        </p:nvSpPr>
        <p:spPr bwMode="auto">
          <a:xfrm>
            <a:off x="685800" y="1143000"/>
            <a:ext cx="5486400" cy="3086100"/>
          </a:xfrm>
          <a:prstGeom prst="rect">
            <a:avLst/>
          </a:pr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sp>
      <p:sp>
        <p:nvSpPr>
          <p:cNvPr id="15365" name="备注占位符 4"/>
          <p:cNvSpPr>
            <a:spLocks noGrp="1" noChangeArrowheads="1"/>
          </p:cNvSpPr>
          <p:nvPr>
            <p:ph type="body" sz="quarter" idx="4294967295"/>
          </p:nvPr>
        </p:nvSpPr>
        <p:spPr bwMode="auto">
          <a:xfrm>
            <a:off x="685800" y="4400550"/>
            <a:ext cx="54864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hangingPunct="1">
              <a:buFont typeface="Arial" panose="020B0604020202020204" pitchFamily="34" charset="0"/>
              <a:buNone/>
              <a:defRPr sz="1200" noProof="1"/>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buFont typeface="Arial" panose="020B0604020202020204" pitchFamily="34" charset="0"/>
              <a:buNone/>
              <a:defRPr sz="1200" smtClean="0"/>
            </a:lvl1pPr>
          </a:lstStyle>
          <a:p>
            <a:pPr>
              <a:defRPr/>
            </a:pPr>
            <a:fld id="{B8DECF49-93E9-4BC0-BC03-25E10A594174}" type="slidenum">
              <a:rPr lang="zh-CN" altLang="en-US"/>
              <a:pPr>
                <a:defRPr/>
              </a:pPr>
              <a:t>‹#›</a:t>
            </a:fld>
            <a:endParaRPr lang="zh-CN" altLang="en-US"/>
          </a:p>
        </p:txBody>
      </p:sp>
    </p:spTree>
    <p:extLst>
      <p:ext uri="{BB962C8B-B14F-4D97-AF65-F5344CB8AC3E}">
        <p14:creationId xmlns:p14="http://schemas.microsoft.com/office/powerpoint/2010/main" val="322581508"/>
      </p:ext>
    </p:extLst>
  </p:cSld>
  <p:clrMap bg1="lt1" tx1="dk1" bg2="lt2" tx2="dk2" accent1="accent1" accent2="accent2" accent3="accent3" accent4="accent4" accent5="accent5" accent6="accent6" hlink="hlink" folHlink="folHlink"/>
  <p:notesStyle>
    <a:lvl1pPr algn="l" rtl="0" eaLnBrk="0" fontAlgn="base" hangingPunct="0">
      <a:spcBef>
        <a:spcPct val="0"/>
      </a:spcBef>
      <a:spcAft>
        <a:spcPct val="0"/>
      </a:spcAft>
      <a:defRPr sz="1200" kern="1200">
        <a:solidFill>
          <a:schemeClr val="tx1"/>
        </a:solidFill>
        <a:latin typeface="+mn-lt"/>
        <a:ea typeface="+mn-ea"/>
        <a:cs typeface="+mn-cs"/>
      </a:defRPr>
    </a:lvl1pPr>
    <a:lvl2pPr marL="457200" algn="l" rtl="0" eaLnBrk="0" fontAlgn="base" hangingPunct="0">
      <a:spcBef>
        <a:spcPct val="0"/>
      </a:spcBef>
      <a:spcAft>
        <a:spcPct val="0"/>
      </a:spcAft>
      <a:defRPr sz="1200" kern="1200">
        <a:solidFill>
          <a:schemeClr val="tx1"/>
        </a:solidFill>
        <a:latin typeface="+mn-lt"/>
        <a:ea typeface="+mn-ea"/>
        <a:cs typeface="+mn-cs"/>
      </a:defRPr>
    </a:lvl2pPr>
    <a:lvl3pPr marL="914400" algn="l" rtl="0" eaLnBrk="0" fontAlgn="base" hangingPunct="0">
      <a:spcBef>
        <a:spcPct val="0"/>
      </a:spcBef>
      <a:spcAft>
        <a:spcPct val="0"/>
      </a:spcAft>
      <a:defRPr sz="1200" kern="1200">
        <a:solidFill>
          <a:schemeClr val="tx1"/>
        </a:solidFill>
        <a:latin typeface="+mn-lt"/>
        <a:ea typeface="+mn-ea"/>
        <a:cs typeface="+mn-cs"/>
      </a:defRPr>
    </a:lvl3pPr>
    <a:lvl4pPr marL="1371600" algn="l" rtl="0" eaLnBrk="0" fontAlgn="base" hangingPunct="0">
      <a:spcBef>
        <a:spcPct val="0"/>
      </a:spcBef>
      <a:spcAft>
        <a:spcPct val="0"/>
      </a:spcAft>
      <a:defRPr sz="1200" kern="1200">
        <a:solidFill>
          <a:schemeClr val="tx1"/>
        </a:solidFill>
        <a:latin typeface="+mn-lt"/>
        <a:ea typeface="+mn-ea"/>
        <a:cs typeface="+mn-cs"/>
      </a:defRPr>
    </a:lvl4pPr>
    <a:lvl5pPr marL="1828800" algn="l" rtl="0" eaLnBrk="0" fontAlgn="base" hangingPunct="0">
      <a:spcBef>
        <a:spcPct val="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各位教授大家好，我們是</a:t>
            </a:r>
            <a:r>
              <a:rPr lang="en-US" altLang="zh-TW" dirty="0" smtClean="0"/>
              <a:t>section B2</a:t>
            </a:r>
            <a:r>
              <a:rPr lang="zh-TW" altLang="en-US" dirty="0" smtClean="0"/>
              <a:t>第二組。</a:t>
            </a:r>
          </a:p>
          <a:p>
            <a:r>
              <a:rPr lang="zh-TW" altLang="en-US" dirty="0" smtClean="0"/>
              <a:t>我們來自元智大學</a:t>
            </a:r>
          </a:p>
          <a:p>
            <a:r>
              <a:rPr lang="zh-TW" altLang="en-US" dirty="0" smtClean="0"/>
              <a:t>我們的題目是</a:t>
            </a:r>
            <a:r>
              <a:rPr lang="en-US" altLang="zh-TW" dirty="0" smtClean="0"/>
              <a:t>Depth and Semantic Aware Image Generation</a:t>
            </a:r>
          </a:p>
          <a:p>
            <a:r>
              <a:rPr lang="zh-TW" altLang="en-US" dirty="0" smtClean="0"/>
              <a:t>深度和語義感知圖像生成，我是孫培瑁，這是我另一位組員 傅晗，</a:t>
            </a:r>
          </a:p>
          <a:p>
            <a:r>
              <a:rPr lang="zh-TW" altLang="en-US" dirty="0" smtClean="0"/>
              <a:t>指導教授是元智大學 黃郁惠 教授</a:t>
            </a:r>
            <a:endParaRPr lang="zh-TW" altLang="en-US" dirty="0"/>
          </a:p>
        </p:txBody>
      </p:sp>
      <p:sp>
        <p:nvSpPr>
          <p:cNvPr id="4" name="投影片編號版面配置區 3"/>
          <p:cNvSpPr>
            <a:spLocks noGrp="1"/>
          </p:cNvSpPr>
          <p:nvPr>
            <p:ph type="sldNum" sz="quarter" idx="10"/>
          </p:nvPr>
        </p:nvSpPr>
        <p:spPr/>
        <p:txBody>
          <a:bodyPr/>
          <a:lstStyle/>
          <a:p>
            <a:pPr>
              <a:defRPr/>
            </a:pPr>
            <a:fld id="{B8DECF49-93E9-4BC0-BC03-25E10A594174}" type="slidenum">
              <a:rPr lang="zh-CN" altLang="en-US" smtClean="0"/>
              <a:pPr>
                <a:defRPr/>
              </a:pPr>
              <a:t>1</a:t>
            </a:fld>
            <a:endParaRPr lang="zh-CN" altLang="en-US"/>
          </a:p>
        </p:txBody>
      </p:sp>
    </p:spTree>
    <p:extLst>
      <p:ext uri="{BB962C8B-B14F-4D97-AF65-F5344CB8AC3E}">
        <p14:creationId xmlns:p14="http://schemas.microsoft.com/office/powerpoint/2010/main" val="165209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首先是目錄，我將會介紹我們的論文背景、使用的方法以及實驗的設置，</a:t>
            </a:r>
          </a:p>
          <a:p>
            <a:r>
              <a:rPr lang="zh-TW" altLang="en-US" dirty="0" smtClean="0"/>
              <a:t>再來是結果和總結。</a:t>
            </a:r>
            <a:endParaRPr lang="zh-TW" altLang="en-US" dirty="0"/>
          </a:p>
        </p:txBody>
      </p:sp>
      <p:sp>
        <p:nvSpPr>
          <p:cNvPr id="4" name="投影片編號版面配置區 3"/>
          <p:cNvSpPr>
            <a:spLocks noGrp="1"/>
          </p:cNvSpPr>
          <p:nvPr>
            <p:ph type="sldNum" sz="quarter" idx="10"/>
          </p:nvPr>
        </p:nvSpPr>
        <p:spPr/>
        <p:txBody>
          <a:bodyPr/>
          <a:lstStyle/>
          <a:p>
            <a:pPr>
              <a:defRPr/>
            </a:pPr>
            <a:fld id="{B8DECF49-93E9-4BC0-BC03-25E10A594174}" type="slidenum">
              <a:rPr lang="zh-CN" altLang="en-US" smtClean="0"/>
              <a:pPr>
                <a:defRPr/>
              </a:pPr>
              <a:t>2</a:t>
            </a:fld>
            <a:endParaRPr lang="zh-CN" altLang="en-US"/>
          </a:p>
        </p:txBody>
      </p:sp>
    </p:spTree>
    <p:extLst>
      <p:ext uri="{BB962C8B-B14F-4D97-AF65-F5344CB8AC3E}">
        <p14:creationId xmlns:p14="http://schemas.microsoft.com/office/powerpoint/2010/main" val="15664622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Tree>
    <p:extLst>
      <p:ext uri="{BB962C8B-B14F-4D97-AF65-F5344CB8AC3E}">
        <p14:creationId xmlns:p14="http://schemas.microsoft.com/office/powerpoint/2010/main" val="270807545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Tree>
    <p:extLst>
      <p:ext uri="{BB962C8B-B14F-4D97-AF65-F5344CB8AC3E}">
        <p14:creationId xmlns:p14="http://schemas.microsoft.com/office/powerpoint/2010/main" val="715780948"/>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F1444E0D-F21B-4858-A77A-8A3EB540FC75}"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205565F3-77D0-43C9-9EB6-9259C1ADD3E7}" type="slidenum">
              <a:rPr lang="zh-CN" altLang="en-US"/>
              <a:pPr>
                <a:defRPr/>
              </a:pPr>
              <a:t>‹#›</a:t>
            </a:fld>
            <a:endParaRPr lang="zh-CN" altLang="en-US"/>
          </a:p>
        </p:txBody>
      </p:sp>
    </p:spTree>
    <p:extLst>
      <p:ext uri="{BB962C8B-B14F-4D97-AF65-F5344CB8AC3E}">
        <p14:creationId xmlns:p14="http://schemas.microsoft.com/office/powerpoint/2010/main" val="3010319592"/>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60E9B21F-03A1-407A-AA02-4CDDB7E2B926}"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AD2539D0-0AB3-484F-85AE-6E9A1A65FC2F}" type="slidenum">
              <a:rPr lang="zh-CN" altLang="en-US"/>
              <a:pPr>
                <a:defRPr/>
              </a:pPr>
              <a:t>‹#›</a:t>
            </a:fld>
            <a:endParaRPr lang="zh-CN" altLang="en-US"/>
          </a:p>
        </p:txBody>
      </p:sp>
    </p:spTree>
    <p:extLst>
      <p:ext uri="{BB962C8B-B14F-4D97-AF65-F5344CB8AC3E}">
        <p14:creationId xmlns:p14="http://schemas.microsoft.com/office/powerpoint/2010/main" val="3498709991"/>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4"/>
          <p:cNvSpPr>
            <a:spLocks noGrp="1" noChangeArrowheads="1"/>
          </p:cNvSpPr>
          <p:nvPr>
            <p:ph type="dt" sz="half" idx="10"/>
          </p:nvPr>
        </p:nvSpPr>
        <p:spPr>
          <a:ln/>
        </p:spPr>
        <p:txBody>
          <a:bodyPr/>
          <a:lstStyle>
            <a:lvl1pPr>
              <a:defRPr/>
            </a:lvl1pPr>
          </a:lstStyle>
          <a:p>
            <a:pPr>
              <a:defRPr/>
            </a:pPr>
            <a:fld id="{76699F7B-EE97-4C8A-A20D-A6A69A900440}"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8C3638F4-1573-4D81-AAA3-7BD348A7458D}" type="slidenum">
              <a:rPr lang="zh-CN" altLang="en-US"/>
              <a:pPr>
                <a:defRPr/>
              </a:pPr>
              <a:t>‹#›</a:t>
            </a:fld>
            <a:endParaRPr lang="zh-CN" altLang="en-US"/>
          </a:p>
        </p:txBody>
      </p:sp>
    </p:spTree>
    <p:extLst>
      <p:ext uri="{BB962C8B-B14F-4D97-AF65-F5344CB8AC3E}">
        <p14:creationId xmlns:p14="http://schemas.microsoft.com/office/powerpoint/2010/main" val="2769711713"/>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4"/>
          <p:cNvSpPr>
            <a:spLocks noGrp="1" noChangeArrowheads="1"/>
          </p:cNvSpPr>
          <p:nvPr>
            <p:ph type="dt" sz="half" idx="10"/>
          </p:nvPr>
        </p:nvSpPr>
        <p:spPr>
          <a:ln/>
        </p:spPr>
        <p:txBody>
          <a:bodyPr/>
          <a:lstStyle>
            <a:lvl1pPr>
              <a:defRPr/>
            </a:lvl1pPr>
          </a:lstStyle>
          <a:p>
            <a:pPr>
              <a:defRPr/>
            </a:pPr>
            <a:fld id="{DF926FE2-9980-45F7-BD2B-123D19DDE33E}" type="datetime1">
              <a:rPr lang="zh-CN" altLang="en-US" smtClean="0"/>
              <a:t>2022/11/30</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48FE2AE6-165D-440C-AECF-7C1C4F3F64D4}" type="slidenum">
              <a:rPr lang="zh-CN" altLang="en-US"/>
              <a:pPr>
                <a:defRPr/>
              </a:pPr>
              <a:t>‹#›</a:t>
            </a:fld>
            <a:endParaRPr lang="zh-CN" altLang="en-US"/>
          </a:p>
        </p:txBody>
      </p:sp>
    </p:spTree>
    <p:extLst>
      <p:ext uri="{BB962C8B-B14F-4D97-AF65-F5344CB8AC3E}">
        <p14:creationId xmlns:p14="http://schemas.microsoft.com/office/powerpoint/2010/main" val="2328986335"/>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4"/>
          <p:cNvSpPr>
            <a:spLocks noGrp="1" noChangeArrowheads="1"/>
          </p:cNvSpPr>
          <p:nvPr>
            <p:ph type="dt" sz="half" idx="10"/>
          </p:nvPr>
        </p:nvSpPr>
        <p:spPr>
          <a:ln/>
        </p:spPr>
        <p:txBody>
          <a:bodyPr/>
          <a:lstStyle>
            <a:lvl1pPr>
              <a:defRPr/>
            </a:lvl1pPr>
          </a:lstStyle>
          <a:p>
            <a:pPr>
              <a:defRPr/>
            </a:pPr>
            <a:fld id="{7931CE1E-AA31-4D43-893B-648DCB801C01}" type="datetime1">
              <a:rPr lang="zh-CN" altLang="en-US" smtClean="0"/>
              <a:t>2022/11/30</a:t>
            </a:fld>
            <a:endParaRPr lang="zh-CN" altLang="en-US"/>
          </a:p>
        </p:txBody>
      </p:sp>
      <p:sp>
        <p:nvSpPr>
          <p:cNvPr id="8"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a:ln/>
        </p:spPr>
        <p:txBody>
          <a:bodyPr/>
          <a:lstStyle>
            <a:lvl1pPr>
              <a:defRPr/>
            </a:lvl1pPr>
          </a:lstStyle>
          <a:p>
            <a:pPr>
              <a:defRPr/>
            </a:pPr>
            <a:fld id="{E9E07368-8ACA-449B-8238-942448751092}" type="slidenum">
              <a:rPr lang="zh-CN" altLang="en-US"/>
              <a:pPr>
                <a:defRPr/>
              </a:pPr>
              <a:t>‹#›</a:t>
            </a:fld>
            <a:endParaRPr lang="zh-CN" altLang="en-US"/>
          </a:p>
        </p:txBody>
      </p:sp>
    </p:spTree>
    <p:extLst>
      <p:ext uri="{BB962C8B-B14F-4D97-AF65-F5344CB8AC3E}">
        <p14:creationId xmlns:p14="http://schemas.microsoft.com/office/powerpoint/2010/main" val="914742285"/>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日期占位符 4"/>
          <p:cNvSpPr>
            <a:spLocks noGrp="1" noChangeArrowheads="1"/>
          </p:cNvSpPr>
          <p:nvPr>
            <p:ph type="dt" sz="half" idx="10"/>
          </p:nvPr>
        </p:nvSpPr>
        <p:spPr>
          <a:ln/>
        </p:spPr>
        <p:txBody>
          <a:bodyPr/>
          <a:lstStyle>
            <a:lvl1pPr>
              <a:defRPr/>
            </a:lvl1pPr>
          </a:lstStyle>
          <a:p>
            <a:pPr>
              <a:defRPr/>
            </a:pPr>
            <a:fld id="{724708FB-6861-4646-8179-D4FA50B3C272}" type="datetime1">
              <a:rPr lang="zh-CN" altLang="en-US" smtClean="0"/>
              <a:t>2022/11/30</a:t>
            </a:fld>
            <a:endParaRPr lang="zh-CN" altLang="en-US"/>
          </a:p>
        </p:txBody>
      </p:sp>
      <p:sp>
        <p:nvSpPr>
          <p:cNvPr id="4"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a:ln/>
        </p:spPr>
        <p:txBody>
          <a:bodyPr/>
          <a:lstStyle>
            <a:lvl1pPr>
              <a:defRPr/>
            </a:lvl1pPr>
          </a:lstStyle>
          <a:p>
            <a:pPr>
              <a:defRPr/>
            </a:pPr>
            <a:fld id="{286CE0DA-4B88-4272-86FD-3563B68C94D5}" type="slidenum">
              <a:rPr lang="zh-CN" altLang="en-US"/>
              <a:pPr>
                <a:defRPr/>
              </a:pPr>
              <a:t>‹#›</a:t>
            </a:fld>
            <a:endParaRPr lang="zh-CN" altLang="en-US"/>
          </a:p>
        </p:txBody>
      </p:sp>
    </p:spTree>
    <p:extLst>
      <p:ext uri="{BB962C8B-B14F-4D97-AF65-F5344CB8AC3E}">
        <p14:creationId xmlns:p14="http://schemas.microsoft.com/office/powerpoint/2010/main" val="378433700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a:ln/>
        </p:spPr>
        <p:txBody>
          <a:bodyPr/>
          <a:lstStyle>
            <a:lvl1pPr>
              <a:defRPr/>
            </a:lvl1pPr>
          </a:lstStyle>
          <a:p>
            <a:pPr>
              <a:defRPr/>
            </a:pPr>
            <a:fld id="{7E846483-FB0C-49EA-92F5-535CA0D47C6B}" type="datetime1">
              <a:rPr lang="zh-CN" altLang="en-US" smtClean="0"/>
              <a:t>2022/11/30</a:t>
            </a:fld>
            <a:endParaRPr lang="zh-CN" altLang="en-US"/>
          </a:p>
        </p:txBody>
      </p:sp>
      <p:sp>
        <p:nvSpPr>
          <p:cNvPr id="3"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a:ln/>
        </p:spPr>
        <p:txBody>
          <a:bodyPr/>
          <a:lstStyle>
            <a:lvl1pPr>
              <a:defRPr/>
            </a:lvl1pPr>
          </a:lstStyle>
          <a:p>
            <a:pPr>
              <a:defRPr/>
            </a:pPr>
            <a:fld id="{8874B570-F61A-401E-9539-7C778A2860DF}" type="slidenum">
              <a:rPr lang="zh-CN" altLang="en-US"/>
              <a:pPr>
                <a:defRPr/>
              </a:pPr>
              <a:t>‹#›</a:t>
            </a:fld>
            <a:endParaRPr lang="zh-CN" altLang="en-US"/>
          </a:p>
        </p:txBody>
      </p:sp>
    </p:spTree>
    <p:extLst>
      <p:ext uri="{BB962C8B-B14F-4D97-AF65-F5344CB8AC3E}">
        <p14:creationId xmlns:p14="http://schemas.microsoft.com/office/powerpoint/2010/main" val="334073692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9C1D2632-C4FF-435A-8D4E-A7018A56083E}" type="datetime1">
              <a:rPr lang="zh-CN" altLang="en-US" smtClean="0"/>
              <a:t>2022/11/30</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BC1FAAF8-6279-4991-9E5A-094D51C7027E}" type="slidenum">
              <a:rPr lang="zh-CN" altLang="en-US"/>
              <a:pPr>
                <a:defRPr/>
              </a:pPr>
              <a:t>‹#›</a:t>
            </a:fld>
            <a:endParaRPr lang="zh-CN" altLang="en-US"/>
          </a:p>
        </p:txBody>
      </p:sp>
    </p:spTree>
    <p:extLst>
      <p:ext uri="{BB962C8B-B14F-4D97-AF65-F5344CB8AC3E}">
        <p14:creationId xmlns:p14="http://schemas.microsoft.com/office/powerpoint/2010/main" val="1761398866"/>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83ED29CF-AF97-4929-9926-5A9F22FCC915}" type="datetime1">
              <a:rPr lang="zh-CN" altLang="en-US" smtClean="0"/>
              <a:t>2022/11/30</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ED9F7DD3-85AA-45C1-8764-D8E0A489CB78}" type="slidenum">
              <a:rPr lang="zh-CN" altLang="en-US"/>
              <a:pPr>
                <a:defRPr/>
              </a:pPr>
              <a:t>‹#›</a:t>
            </a:fld>
            <a:endParaRPr lang="zh-CN" altLang="en-US"/>
          </a:p>
        </p:txBody>
      </p:sp>
    </p:spTree>
    <p:extLst>
      <p:ext uri="{BB962C8B-B14F-4D97-AF65-F5344CB8AC3E}">
        <p14:creationId xmlns:p14="http://schemas.microsoft.com/office/powerpoint/2010/main" val="3240787331"/>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88C65BDB-E7DF-41E8-8DA6-D432430F261F}"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A5E94E85-B2C3-4A55-89CF-30F62CBC341C}" type="slidenum">
              <a:rPr lang="zh-CN" altLang="en-US"/>
              <a:pPr>
                <a:defRPr/>
              </a:pPr>
              <a:t>‹#›</a:t>
            </a:fld>
            <a:endParaRPr lang="zh-CN" altLang="en-US"/>
          </a:p>
        </p:txBody>
      </p:sp>
    </p:spTree>
    <p:extLst>
      <p:ext uri="{BB962C8B-B14F-4D97-AF65-F5344CB8AC3E}">
        <p14:creationId xmlns:p14="http://schemas.microsoft.com/office/powerpoint/2010/main" val="2517248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Tree>
    <p:extLst>
      <p:ext uri="{BB962C8B-B14F-4D97-AF65-F5344CB8AC3E}">
        <p14:creationId xmlns:p14="http://schemas.microsoft.com/office/powerpoint/2010/main" val="331928304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E901F158-8B7D-40A0-9574-5311EB93CBA3}"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144C9BAD-A083-4FD4-9E72-DCDA69180800}" type="slidenum">
              <a:rPr lang="zh-CN" altLang="en-US"/>
              <a:pPr>
                <a:defRPr/>
              </a:pPr>
              <a:t>‹#›</a:t>
            </a:fld>
            <a:endParaRPr lang="zh-CN" altLang="en-US"/>
          </a:p>
        </p:txBody>
      </p:sp>
    </p:spTree>
    <p:extLst>
      <p:ext uri="{BB962C8B-B14F-4D97-AF65-F5344CB8AC3E}">
        <p14:creationId xmlns:p14="http://schemas.microsoft.com/office/powerpoint/2010/main" val="231368620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7303998C-AD42-4B0F-8B28-ED2A160AD546}"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547ACC42-2718-4125-A909-6E9BF7B9E24A}" type="slidenum">
              <a:rPr lang="zh-CN" altLang="en-US"/>
              <a:pPr>
                <a:defRPr/>
              </a:pPr>
              <a:t>‹#›</a:t>
            </a:fld>
            <a:endParaRPr lang="zh-CN" altLang="en-US"/>
          </a:p>
        </p:txBody>
      </p:sp>
    </p:spTree>
    <p:extLst>
      <p:ext uri="{BB962C8B-B14F-4D97-AF65-F5344CB8AC3E}">
        <p14:creationId xmlns:p14="http://schemas.microsoft.com/office/powerpoint/2010/main" val="3195059548"/>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CEFA1385-4C08-454A-81BD-23DA3A09A2F4}"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D1DE007F-0E7A-4D30-B92D-80210FA56895}" type="slidenum">
              <a:rPr lang="zh-CN" altLang="en-US"/>
              <a:pPr>
                <a:defRPr/>
              </a:pPr>
              <a:t>‹#›</a:t>
            </a:fld>
            <a:endParaRPr lang="zh-CN" altLang="en-US"/>
          </a:p>
        </p:txBody>
      </p:sp>
    </p:spTree>
    <p:extLst>
      <p:ext uri="{BB962C8B-B14F-4D97-AF65-F5344CB8AC3E}">
        <p14:creationId xmlns:p14="http://schemas.microsoft.com/office/powerpoint/2010/main" val="391569882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4"/>
          <p:cNvSpPr>
            <a:spLocks noGrp="1" noChangeArrowheads="1"/>
          </p:cNvSpPr>
          <p:nvPr>
            <p:ph type="dt" sz="half" idx="10"/>
          </p:nvPr>
        </p:nvSpPr>
        <p:spPr>
          <a:ln/>
        </p:spPr>
        <p:txBody>
          <a:bodyPr/>
          <a:lstStyle>
            <a:lvl1pPr>
              <a:defRPr/>
            </a:lvl1pPr>
          </a:lstStyle>
          <a:p>
            <a:pPr>
              <a:defRPr/>
            </a:pPr>
            <a:fld id="{E7A78E54-4B80-4DA2-B211-31B43FA4BC19}"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5066035F-D0A8-4199-B1E8-81031929324B}" type="slidenum">
              <a:rPr lang="zh-CN" altLang="en-US"/>
              <a:pPr>
                <a:defRPr/>
              </a:pPr>
              <a:t>‹#›</a:t>
            </a:fld>
            <a:endParaRPr lang="zh-CN" altLang="en-US"/>
          </a:p>
        </p:txBody>
      </p:sp>
    </p:spTree>
    <p:extLst>
      <p:ext uri="{BB962C8B-B14F-4D97-AF65-F5344CB8AC3E}">
        <p14:creationId xmlns:p14="http://schemas.microsoft.com/office/powerpoint/2010/main" val="230597494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4"/>
          <p:cNvSpPr>
            <a:spLocks noGrp="1" noChangeArrowheads="1"/>
          </p:cNvSpPr>
          <p:nvPr>
            <p:ph type="dt" sz="half" idx="10"/>
          </p:nvPr>
        </p:nvSpPr>
        <p:spPr>
          <a:ln/>
        </p:spPr>
        <p:txBody>
          <a:bodyPr/>
          <a:lstStyle>
            <a:lvl1pPr>
              <a:defRPr/>
            </a:lvl1pPr>
          </a:lstStyle>
          <a:p>
            <a:pPr>
              <a:defRPr/>
            </a:pPr>
            <a:fld id="{4BDCEA90-1938-43B8-A007-CF6A5EA8BE93}" type="datetime1">
              <a:rPr lang="zh-CN" altLang="en-US" smtClean="0"/>
              <a:t>2022/11/30</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AF80F6AA-F67D-47A9-94E0-67D864CAF5EA}" type="slidenum">
              <a:rPr lang="zh-CN" altLang="en-US"/>
              <a:pPr>
                <a:defRPr/>
              </a:pPr>
              <a:t>‹#›</a:t>
            </a:fld>
            <a:endParaRPr lang="zh-CN" altLang="en-US"/>
          </a:p>
        </p:txBody>
      </p:sp>
    </p:spTree>
    <p:extLst>
      <p:ext uri="{BB962C8B-B14F-4D97-AF65-F5344CB8AC3E}">
        <p14:creationId xmlns:p14="http://schemas.microsoft.com/office/powerpoint/2010/main" val="2515683815"/>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4"/>
          <p:cNvSpPr>
            <a:spLocks noGrp="1" noChangeArrowheads="1"/>
          </p:cNvSpPr>
          <p:nvPr>
            <p:ph type="dt" sz="half" idx="10"/>
          </p:nvPr>
        </p:nvSpPr>
        <p:spPr>
          <a:ln/>
        </p:spPr>
        <p:txBody>
          <a:bodyPr/>
          <a:lstStyle>
            <a:lvl1pPr>
              <a:defRPr/>
            </a:lvl1pPr>
          </a:lstStyle>
          <a:p>
            <a:pPr>
              <a:defRPr/>
            </a:pPr>
            <a:fld id="{642494AE-9B1F-4F5B-B797-F5E975669A57}" type="datetime1">
              <a:rPr lang="zh-CN" altLang="en-US" smtClean="0"/>
              <a:t>2022/11/30</a:t>
            </a:fld>
            <a:endParaRPr lang="zh-CN" altLang="en-US"/>
          </a:p>
        </p:txBody>
      </p:sp>
      <p:sp>
        <p:nvSpPr>
          <p:cNvPr id="8"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a:ln/>
        </p:spPr>
        <p:txBody>
          <a:bodyPr/>
          <a:lstStyle>
            <a:lvl1pPr>
              <a:defRPr/>
            </a:lvl1pPr>
          </a:lstStyle>
          <a:p>
            <a:pPr>
              <a:defRPr/>
            </a:pPr>
            <a:fld id="{CFD6D547-BA99-44C0-A436-B53E1ED22007}" type="slidenum">
              <a:rPr lang="zh-CN" altLang="en-US"/>
              <a:pPr>
                <a:defRPr/>
              </a:pPr>
              <a:t>‹#›</a:t>
            </a:fld>
            <a:endParaRPr lang="zh-CN" altLang="en-US"/>
          </a:p>
        </p:txBody>
      </p:sp>
    </p:spTree>
    <p:extLst>
      <p:ext uri="{BB962C8B-B14F-4D97-AF65-F5344CB8AC3E}">
        <p14:creationId xmlns:p14="http://schemas.microsoft.com/office/powerpoint/2010/main" val="373779451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日期占位符 4"/>
          <p:cNvSpPr>
            <a:spLocks noGrp="1" noChangeArrowheads="1"/>
          </p:cNvSpPr>
          <p:nvPr>
            <p:ph type="dt" sz="half" idx="10"/>
          </p:nvPr>
        </p:nvSpPr>
        <p:spPr>
          <a:ln/>
        </p:spPr>
        <p:txBody>
          <a:bodyPr/>
          <a:lstStyle>
            <a:lvl1pPr>
              <a:defRPr/>
            </a:lvl1pPr>
          </a:lstStyle>
          <a:p>
            <a:pPr>
              <a:defRPr/>
            </a:pPr>
            <a:fld id="{65C04CAF-1025-49DF-B9D2-7EE6C518A038}" type="datetime1">
              <a:rPr lang="zh-CN" altLang="en-US" smtClean="0"/>
              <a:t>2022/11/30</a:t>
            </a:fld>
            <a:endParaRPr lang="zh-CN" altLang="en-US"/>
          </a:p>
        </p:txBody>
      </p:sp>
      <p:sp>
        <p:nvSpPr>
          <p:cNvPr id="4"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a:ln/>
        </p:spPr>
        <p:txBody>
          <a:bodyPr/>
          <a:lstStyle>
            <a:lvl1pPr>
              <a:defRPr/>
            </a:lvl1pPr>
          </a:lstStyle>
          <a:p>
            <a:pPr>
              <a:defRPr/>
            </a:pPr>
            <a:fld id="{ABE2C3B0-92D2-45AF-8609-7C3FC233CDE8}" type="slidenum">
              <a:rPr lang="zh-CN" altLang="en-US"/>
              <a:pPr>
                <a:defRPr/>
              </a:pPr>
              <a:t>‹#›</a:t>
            </a:fld>
            <a:endParaRPr lang="zh-CN" altLang="en-US"/>
          </a:p>
        </p:txBody>
      </p:sp>
    </p:spTree>
    <p:extLst>
      <p:ext uri="{BB962C8B-B14F-4D97-AF65-F5344CB8AC3E}">
        <p14:creationId xmlns:p14="http://schemas.microsoft.com/office/powerpoint/2010/main" val="1990745340"/>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a:ln/>
        </p:spPr>
        <p:txBody>
          <a:bodyPr/>
          <a:lstStyle>
            <a:lvl1pPr>
              <a:defRPr/>
            </a:lvl1pPr>
          </a:lstStyle>
          <a:p>
            <a:pPr>
              <a:defRPr/>
            </a:pPr>
            <a:fld id="{C73BDCA1-4D12-4708-A363-CB87C5ADA301}" type="datetime1">
              <a:rPr lang="zh-CN" altLang="en-US" smtClean="0"/>
              <a:t>2022/11/30</a:t>
            </a:fld>
            <a:endParaRPr lang="zh-CN" altLang="en-US"/>
          </a:p>
        </p:txBody>
      </p:sp>
      <p:sp>
        <p:nvSpPr>
          <p:cNvPr id="3"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a:ln/>
        </p:spPr>
        <p:txBody>
          <a:bodyPr/>
          <a:lstStyle>
            <a:lvl1pPr>
              <a:defRPr/>
            </a:lvl1pPr>
          </a:lstStyle>
          <a:p>
            <a:pPr>
              <a:defRPr/>
            </a:pPr>
            <a:fld id="{DED71D29-A3C5-460E-9259-1CC9F028A202}" type="slidenum">
              <a:rPr lang="zh-CN" altLang="en-US"/>
              <a:pPr>
                <a:defRPr/>
              </a:pPr>
              <a:t>‹#›</a:t>
            </a:fld>
            <a:endParaRPr lang="zh-CN" altLang="en-US"/>
          </a:p>
        </p:txBody>
      </p:sp>
    </p:spTree>
    <p:extLst>
      <p:ext uri="{BB962C8B-B14F-4D97-AF65-F5344CB8AC3E}">
        <p14:creationId xmlns:p14="http://schemas.microsoft.com/office/powerpoint/2010/main" val="3160760571"/>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BAAD760C-0B4F-4F2E-9E76-C67CDD6725D9}" type="datetime1">
              <a:rPr lang="zh-CN" altLang="en-US" smtClean="0"/>
              <a:t>2022/11/30</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DA418F32-27CB-42AD-B85A-EF1F41EB50B4}" type="slidenum">
              <a:rPr lang="zh-CN" altLang="en-US"/>
              <a:pPr>
                <a:defRPr/>
              </a:pPr>
              <a:t>‹#›</a:t>
            </a:fld>
            <a:endParaRPr lang="zh-CN" altLang="en-US"/>
          </a:p>
        </p:txBody>
      </p:sp>
    </p:spTree>
    <p:extLst>
      <p:ext uri="{BB962C8B-B14F-4D97-AF65-F5344CB8AC3E}">
        <p14:creationId xmlns:p14="http://schemas.microsoft.com/office/powerpoint/2010/main" val="2535921595"/>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15A4120B-B329-4510-BBBB-92EE293CC346}" type="datetime1">
              <a:rPr lang="zh-CN" altLang="en-US" smtClean="0"/>
              <a:t>2022/11/30</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21D49848-B68B-4EE1-A087-92402FD321BB}" type="slidenum">
              <a:rPr lang="zh-CN" altLang="en-US"/>
              <a:pPr>
                <a:defRPr/>
              </a:pPr>
              <a:t>‹#›</a:t>
            </a:fld>
            <a:endParaRPr lang="zh-CN" altLang="en-US"/>
          </a:p>
        </p:txBody>
      </p:sp>
    </p:spTree>
    <p:extLst>
      <p:ext uri="{BB962C8B-B14F-4D97-AF65-F5344CB8AC3E}">
        <p14:creationId xmlns:p14="http://schemas.microsoft.com/office/powerpoint/2010/main" val="17863608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023F074F-DCD3-4E0F-95C0-CFEA1C6519B4}"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1DAE4673-1525-41EB-BAB5-82858901C6F0}" type="slidenum">
              <a:rPr lang="zh-CN" altLang="en-US"/>
              <a:pPr>
                <a:defRPr/>
              </a:pPr>
              <a:t>‹#›</a:t>
            </a:fld>
            <a:endParaRPr lang="zh-CN" altLang="en-US"/>
          </a:p>
        </p:txBody>
      </p:sp>
    </p:spTree>
    <p:extLst>
      <p:ext uri="{BB962C8B-B14F-4D97-AF65-F5344CB8AC3E}">
        <p14:creationId xmlns:p14="http://schemas.microsoft.com/office/powerpoint/2010/main" val="218450859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926E743F-6AB9-40B9-A208-5AC9F87C2799}"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BD3FF301-3076-4363-9304-D8ED252A267E}" type="slidenum">
              <a:rPr lang="zh-CN" altLang="en-US"/>
              <a:pPr>
                <a:defRPr/>
              </a:pPr>
              <a:t>‹#›</a:t>
            </a:fld>
            <a:endParaRPr lang="zh-CN" altLang="en-US"/>
          </a:p>
        </p:txBody>
      </p:sp>
    </p:spTree>
    <p:extLst>
      <p:ext uri="{BB962C8B-B14F-4D97-AF65-F5344CB8AC3E}">
        <p14:creationId xmlns:p14="http://schemas.microsoft.com/office/powerpoint/2010/main" val="344915164"/>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CE38B012-24D8-4305-8184-E281AD187A04}"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01ED2ED5-5F36-4A7E-A392-AE9DA12811E0}" type="slidenum">
              <a:rPr lang="zh-CN" altLang="en-US"/>
              <a:pPr>
                <a:defRPr/>
              </a:pPr>
              <a:t>‹#›</a:t>
            </a:fld>
            <a:endParaRPr lang="zh-CN" altLang="en-US"/>
          </a:p>
        </p:txBody>
      </p:sp>
    </p:spTree>
    <p:extLst>
      <p:ext uri="{BB962C8B-B14F-4D97-AF65-F5344CB8AC3E}">
        <p14:creationId xmlns:p14="http://schemas.microsoft.com/office/powerpoint/2010/main" val="3669326150"/>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4AF98952-B5FA-4D1D-AC30-41B0DB3BA5BE}"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DC6F25F2-2649-4EC3-AF93-4FDFA28EECE1}" type="slidenum">
              <a:rPr lang="zh-CN" altLang="en-US"/>
              <a:pPr>
                <a:defRPr/>
              </a:pPr>
              <a:t>‹#›</a:t>
            </a:fld>
            <a:endParaRPr lang="zh-CN" altLang="en-US"/>
          </a:p>
        </p:txBody>
      </p:sp>
    </p:spTree>
    <p:extLst>
      <p:ext uri="{BB962C8B-B14F-4D97-AF65-F5344CB8AC3E}">
        <p14:creationId xmlns:p14="http://schemas.microsoft.com/office/powerpoint/2010/main" val="408522515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9F8BEE45-8160-492B-97CB-B2666EA91A96}"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A31C505D-5BB3-464A-B967-117C64BAD422}" type="slidenum">
              <a:rPr lang="zh-CN" altLang="en-US"/>
              <a:pPr>
                <a:defRPr/>
              </a:pPr>
              <a:t>‹#›</a:t>
            </a:fld>
            <a:endParaRPr lang="zh-CN" altLang="en-US"/>
          </a:p>
        </p:txBody>
      </p:sp>
    </p:spTree>
    <p:extLst>
      <p:ext uri="{BB962C8B-B14F-4D97-AF65-F5344CB8AC3E}">
        <p14:creationId xmlns:p14="http://schemas.microsoft.com/office/powerpoint/2010/main" val="230727731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759FB24B-278D-441A-878D-874E03345EDD}"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218C21D3-643C-4683-BE30-16A29D69CC0D}" type="slidenum">
              <a:rPr lang="zh-CN" altLang="en-US"/>
              <a:pPr>
                <a:defRPr/>
              </a:pPr>
              <a:t>‹#›</a:t>
            </a:fld>
            <a:endParaRPr lang="zh-CN" altLang="en-US"/>
          </a:p>
        </p:txBody>
      </p:sp>
    </p:spTree>
    <p:extLst>
      <p:ext uri="{BB962C8B-B14F-4D97-AF65-F5344CB8AC3E}">
        <p14:creationId xmlns:p14="http://schemas.microsoft.com/office/powerpoint/2010/main" val="4156633349"/>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3"/>
          <p:cNvSpPr>
            <a:spLocks noGrp="1" noChangeArrowheads="1"/>
          </p:cNvSpPr>
          <p:nvPr>
            <p:ph type="dt" sz="half" idx="10"/>
          </p:nvPr>
        </p:nvSpPr>
        <p:spPr>
          <a:ln/>
        </p:spPr>
        <p:txBody>
          <a:bodyPr/>
          <a:lstStyle>
            <a:lvl1pPr>
              <a:defRPr/>
            </a:lvl1pPr>
          </a:lstStyle>
          <a:p>
            <a:pPr>
              <a:defRPr/>
            </a:pPr>
            <a:fld id="{BED9CA38-0558-43C0-B2DE-78DE5A238C03}"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E0CAD7BD-04DB-494D-8947-A8DAECD4E41B}" type="slidenum">
              <a:rPr lang="zh-CN" altLang="en-US"/>
              <a:pPr>
                <a:defRPr/>
              </a:pPr>
              <a:t>‹#›</a:t>
            </a:fld>
            <a:endParaRPr lang="zh-CN" altLang="en-US"/>
          </a:p>
        </p:txBody>
      </p:sp>
    </p:spTree>
    <p:extLst>
      <p:ext uri="{BB962C8B-B14F-4D97-AF65-F5344CB8AC3E}">
        <p14:creationId xmlns:p14="http://schemas.microsoft.com/office/powerpoint/2010/main" val="2670459248"/>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3"/>
          <p:cNvSpPr>
            <a:spLocks noGrp="1" noChangeArrowheads="1"/>
          </p:cNvSpPr>
          <p:nvPr>
            <p:ph type="dt" sz="half" idx="10"/>
          </p:nvPr>
        </p:nvSpPr>
        <p:spPr>
          <a:ln/>
        </p:spPr>
        <p:txBody>
          <a:bodyPr/>
          <a:lstStyle>
            <a:lvl1pPr>
              <a:defRPr/>
            </a:lvl1pPr>
          </a:lstStyle>
          <a:p>
            <a:pPr>
              <a:defRPr/>
            </a:pPr>
            <a:fld id="{94FB70F3-918B-44B4-B628-5B791CA9BD2A}" type="datetime1">
              <a:rPr lang="zh-CN" altLang="en-US" smtClean="0"/>
              <a:t>2022/11/30</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52308823-D562-4F72-8FDF-C7A0D00C95E6}" type="slidenum">
              <a:rPr lang="zh-CN" altLang="en-US"/>
              <a:pPr>
                <a:defRPr/>
              </a:pPr>
              <a:t>‹#›</a:t>
            </a:fld>
            <a:endParaRPr lang="zh-CN" altLang="en-US"/>
          </a:p>
        </p:txBody>
      </p:sp>
    </p:spTree>
    <p:extLst>
      <p:ext uri="{BB962C8B-B14F-4D97-AF65-F5344CB8AC3E}">
        <p14:creationId xmlns:p14="http://schemas.microsoft.com/office/powerpoint/2010/main" val="2966449653"/>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日期占位符 3"/>
          <p:cNvSpPr>
            <a:spLocks noGrp="1" noChangeArrowheads="1"/>
          </p:cNvSpPr>
          <p:nvPr>
            <p:ph type="dt" sz="half" idx="10"/>
          </p:nvPr>
        </p:nvSpPr>
        <p:spPr>
          <a:ln/>
        </p:spPr>
        <p:txBody>
          <a:bodyPr/>
          <a:lstStyle>
            <a:lvl1pPr>
              <a:defRPr/>
            </a:lvl1pPr>
          </a:lstStyle>
          <a:p>
            <a:pPr>
              <a:defRPr/>
            </a:pPr>
            <a:fld id="{555B3BC8-5483-48F6-AA02-9F765640896C}" type="datetime1">
              <a:rPr lang="zh-CN" altLang="en-US" smtClean="0"/>
              <a:t>2022/11/30</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14F23096-8C33-4908-BE26-9BFEEF4EA61B}" type="slidenum">
              <a:rPr lang="zh-CN" altLang="en-US"/>
              <a:pPr>
                <a:defRPr/>
              </a:pPr>
              <a:t>‹#›</a:t>
            </a:fld>
            <a:endParaRPr lang="zh-CN" altLang="en-US"/>
          </a:p>
        </p:txBody>
      </p:sp>
    </p:spTree>
    <p:extLst>
      <p:ext uri="{BB962C8B-B14F-4D97-AF65-F5344CB8AC3E}">
        <p14:creationId xmlns:p14="http://schemas.microsoft.com/office/powerpoint/2010/main" val="2236623427"/>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0A3DD206-E77B-4CD0-B712-05F02BD013A5}" type="datetime1">
              <a:rPr lang="zh-CN" altLang="en-US" smtClean="0"/>
              <a:t>2022/11/30</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4DA6631C-DCFB-43C7-9195-EC24AB381A18}" type="slidenum">
              <a:rPr lang="zh-CN" altLang="en-US"/>
              <a:pPr>
                <a:defRPr/>
              </a:pPr>
              <a:t>‹#›</a:t>
            </a:fld>
            <a:endParaRPr lang="zh-CN" altLang="en-US"/>
          </a:p>
        </p:txBody>
      </p:sp>
    </p:spTree>
    <p:extLst>
      <p:ext uri="{BB962C8B-B14F-4D97-AF65-F5344CB8AC3E}">
        <p14:creationId xmlns:p14="http://schemas.microsoft.com/office/powerpoint/2010/main" val="1430422550"/>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B4F825C6-4A09-4527-AF01-E90E66ACEB8A}"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8B817C5B-8CDE-44C6-A87B-5B883A028104}" type="slidenum">
              <a:rPr lang="zh-CN" altLang="en-US"/>
              <a:pPr>
                <a:defRPr/>
              </a:pPr>
              <a:t>‹#›</a:t>
            </a:fld>
            <a:endParaRPr lang="zh-CN" altLang="en-US"/>
          </a:p>
        </p:txBody>
      </p:sp>
    </p:spTree>
    <p:extLst>
      <p:ext uri="{BB962C8B-B14F-4D97-AF65-F5344CB8AC3E}">
        <p14:creationId xmlns:p14="http://schemas.microsoft.com/office/powerpoint/2010/main" val="30661006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2436C374-D3D9-4E11-BB4D-66FC073023F9}"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FC8FCB45-D3C3-48C6-8663-6DF6F6EE6BD1}" type="slidenum">
              <a:rPr lang="zh-CN" altLang="en-US"/>
              <a:pPr>
                <a:defRPr/>
              </a:pPr>
              <a:t>‹#›</a:t>
            </a:fld>
            <a:endParaRPr lang="zh-CN" altLang="en-US"/>
          </a:p>
        </p:txBody>
      </p:sp>
    </p:spTree>
    <p:extLst>
      <p:ext uri="{BB962C8B-B14F-4D97-AF65-F5344CB8AC3E}">
        <p14:creationId xmlns:p14="http://schemas.microsoft.com/office/powerpoint/2010/main" val="1232106293"/>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3FFBD2D7-A1DD-48AD-A48B-4ED5E61A97AF}"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86F635F4-1804-4164-A0E8-DC1C690D2F39}" type="slidenum">
              <a:rPr lang="zh-CN" altLang="en-US"/>
              <a:pPr>
                <a:defRPr/>
              </a:pPr>
              <a:t>‹#›</a:t>
            </a:fld>
            <a:endParaRPr lang="zh-CN" altLang="en-US"/>
          </a:p>
        </p:txBody>
      </p:sp>
    </p:spTree>
    <p:extLst>
      <p:ext uri="{BB962C8B-B14F-4D97-AF65-F5344CB8AC3E}">
        <p14:creationId xmlns:p14="http://schemas.microsoft.com/office/powerpoint/2010/main" val="331240748"/>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750085D3-8FD4-440D-B152-D1CA3B780704}"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6C49D802-1D1B-4D3F-AC76-37EBDCFB6EA0}" type="slidenum">
              <a:rPr lang="zh-CN" altLang="en-US"/>
              <a:pPr>
                <a:defRPr/>
              </a:pPr>
              <a:t>‹#›</a:t>
            </a:fld>
            <a:endParaRPr lang="zh-CN" altLang="en-US"/>
          </a:p>
        </p:txBody>
      </p:sp>
    </p:spTree>
    <p:extLst>
      <p:ext uri="{BB962C8B-B14F-4D97-AF65-F5344CB8AC3E}">
        <p14:creationId xmlns:p14="http://schemas.microsoft.com/office/powerpoint/2010/main" val="1986287942"/>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C06FCC20-8AC9-4B2D-830D-BAE4D268D2AB}"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5F6319BD-3A11-4C70-A941-DD55C05500B5}" type="slidenum">
              <a:rPr lang="zh-CN" altLang="en-US"/>
              <a:pPr>
                <a:defRPr/>
              </a:pPr>
              <a:t>‹#›</a:t>
            </a:fld>
            <a:endParaRPr lang="zh-CN" altLang="en-US"/>
          </a:p>
        </p:txBody>
      </p:sp>
    </p:spTree>
    <p:extLst>
      <p:ext uri="{BB962C8B-B14F-4D97-AF65-F5344CB8AC3E}">
        <p14:creationId xmlns:p14="http://schemas.microsoft.com/office/powerpoint/2010/main" val="507878440"/>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1128F1AE-3031-473E-B3EB-7C0912ED1157}"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71A06EA9-95C7-4880-A4EB-BC1EC234C032}" type="slidenum">
              <a:rPr lang="zh-CN" altLang="en-US"/>
              <a:pPr>
                <a:defRPr/>
              </a:pPr>
              <a:t>‹#›</a:t>
            </a:fld>
            <a:endParaRPr lang="zh-CN" altLang="en-US"/>
          </a:p>
        </p:txBody>
      </p:sp>
    </p:spTree>
    <p:extLst>
      <p:ext uri="{BB962C8B-B14F-4D97-AF65-F5344CB8AC3E}">
        <p14:creationId xmlns:p14="http://schemas.microsoft.com/office/powerpoint/2010/main" val="3168660663"/>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CD517191-30B3-41A3-BFAC-05569EB9E574}"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C2F04856-B442-4A2D-9556-CC5FFFFC3D23}" type="slidenum">
              <a:rPr lang="zh-CN" altLang="en-US"/>
              <a:pPr>
                <a:defRPr/>
              </a:pPr>
              <a:t>‹#›</a:t>
            </a:fld>
            <a:endParaRPr lang="zh-CN" altLang="en-US"/>
          </a:p>
        </p:txBody>
      </p:sp>
    </p:spTree>
    <p:extLst>
      <p:ext uri="{BB962C8B-B14F-4D97-AF65-F5344CB8AC3E}">
        <p14:creationId xmlns:p14="http://schemas.microsoft.com/office/powerpoint/2010/main" val="1414591558"/>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2C05E6F4-D6EB-44EB-B67D-43779B996143}"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99919CC9-AE6A-4BD5-90BB-26EA362C217A}" type="slidenum">
              <a:rPr lang="zh-CN" altLang="en-US"/>
              <a:pPr>
                <a:defRPr/>
              </a:pPr>
              <a:t>‹#›</a:t>
            </a:fld>
            <a:endParaRPr lang="zh-CN" altLang="en-US"/>
          </a:p>
        </p:txBody>
      </p:sp>
    </p:spTree>
    <p:extLst>
      <p:ext uri="{BB962C8B-B14F-4D97-AF65-F5344CB8AC3E}">
        <p14:creationId xmlns:p14="http://schemas.microsoft.com/office/powerpoint/2010/main" val="2425123088"/>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3"/>
          <p:cNvSpPr>
            <a:spLocks noGrp="1" noChangeArrowheads="1"/>
          </p:cNvSpPr>
          <p:nvPr>
            <p:ph type="dt" sz="half" idx="10"/>
          </p:nvPr>
        </p:nvSpPr>
        <p:spPr>
          <a:ln/>
        </p:spPr>
        <p:txBody>
          <a:bodyPr/>
          <a:lstStyle>
            <a:lvl1pPr>
              <a:defRPr/>
            </a:lvl1pPr>
          </a:lstStyle>
          <a:p>
            <a:pPr>
              <a:defRPr/>
            </a:pPr>
            <a:fld id="{50275FD7-66EC-4485-9876-F7FBBACFA3DC}"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285EC9FE-0366-44F2-8054-0C154F31608F}" type="slidenum">
              <a:rPr lang="zh-CN" altLang="en-US"/>
              <a:pPr>
                <a:defRPr/>
              </a:pPr>
              <a:t>‹#›</a:t>
            </a:fld>
            <a:endParaRPr lang="zh-CN" altLang="en-US"/>
          </a:p>
        </p:txBody>
      </p:sp>
    </p:spTree>
    <p:extLst>
      <p:ext uri="{BB962C8B-B14F-4D97-AF65-F5344CB8AC3E}">
        <p14:creationId xmlns:p14="http://schemas.microsoft.com/office/powerpoint/2010/main" val="4113837204"/>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3"/>
          <p:cNvSpPr>
            <a:spLocks noGrp="1" noChangeArrowheads="1"/>
          </p:cNvSpPr>
          <p:nvPr>
            <p:ph type="dt" sz="half" idx="10"/>
          </p:nvPr>
        </p:nvSpPr>
        <p:spPr>
          <a:ln/>
        </p:spPr>
        <p:txBody>
          <a:bodyPr/>
          <a:lstStyle>
            <a:lvl1pPr>
              <a:defRPr/>
            </a:lvl1pPr>
          </a:lstStyle>
          <a:p>
            <a:pPr>
              <a:defRPr/>
            </a:pPr>
            <a:fld id="{B9C9E5AF-A501-4C48-AB09-8176CF639385}" type="datetime1">
              <a:rPr lang="zh-CN" altLang="en-US" smtClean="0"/>
              <a:t>2022/11/30</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5AA0518D-FD8C-48FF-917E-8774CE8E9399}" type="slidenum">
              <a:rPr lang="zh-CN" altLang="en-US"/>
              <a:pPr>
                <a:defRPr/>
              </a:pPr>
              <a:t>‹#›</a:t>
            </a:fld>
            <a:endParaRPr lang="zh-CN" altLang="en-US"/>
          </a:p>
        </p:txBody>
      </p:sp>
    </p:spTree>
    <p:extLst>
      <p:ext uri="{BB962C8B-B14F-4D97-AF65-F5344CB8AC3E}">
        <p14:creationId xmlns:p14="http://schemas.microsoft.com/office/powerpoint/2010/main" val="2983997531"/>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日期占位符 3"/>
          <p:cNvSpPr>
            <a:spLocks noGrp="1" noChangeArrowheads="1"/>
          </p:cNvSpPr>
          <p:nvPr>
            <p:ph type="dt" sz="half" idx="10"/>
          </p:nvPr>
        </p:nvSpPr>
        <p:spPr>
          <a:ln/>
        </p:spPr>
        <p:txBody>
          <a:bodyPr/>
          <a:lstStyle>
            <a:lvl1pPr>
              <a:defRPr/>
            </a:lvl1pPr>
          </a:lstStyle>
          <a:p>
            <a:pPr>
              <a:defRPr/>
            </a:pPr>
            <a:fld id="{E108B442-54AE-41FC-9E21-AD8F696B68BC}" type="datetime1">
              <a:rPr lang="zh-CN" altLang="en-US" smtClean="0"/>
              <a:t>2022/11/30</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826DC7E0-ACD8-4587-9D29-17B82A7BA16B}" type="slidenum">
              <a:rPr lang="zh-CN" altLang="en-US"/>
              <a:pPr>
                <a:defRPr/>
              </a:pPr>
              <a:t>‹#›</a:t>
            </a:fld>
            <a:endParaRPr lang="zh-CN" altLang="en-US"/>
          </a:p>
        </p:txBody>
      </p:sp>
    </p:spTree>
    <p:extLst>
      <p:ext uri="{BB962C8B-B14F-4D97-AF65-F5344CB8AC3E}">
        <p14:creationId xmlns:p14="http://schemas.microsoft.com/office/powerpoint/2010/main" val="3713115439"/>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91D601A0-C064-46D3-90A1-E0A64FB98E30}" type="datetime1">
              <a:rPr lang="zh-CN" altLang="en-US" smtClean="0"/>
              <a:t>2022/11/30</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DCA1B6F1-E19D-4B48-ACD7-953A0FCC5EC0}" type="slidenum">
              <a:rPr lang="zh-CN" altLang="en-US"/>
              <a:pPr>
                <a:defRPr/>
              </a:pPr>
              <a:t>‹#›</a:t>
            </a:fld>
            <a:endParaRPr lang="zh-CN" altLang="en-US"/>
          </a:p>
        </p:txBody>
      </p:sp>
    </p:spTree>
    <p:extLst>
      <p:ext uri="{BB962C8B-B14F-4D97-AF65-F5344CB8AC3E}">
        <p14:creationId xmlns:p14="http://schemas.microsoft.com/office/powerpoint/2010/main" val="38646004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C4AB8CC3-A7AB-4B82-83F4-3215BC40A1AD}"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9990565B-EF63-4AE3-AAB8-9ED980CD4655}" type="slidenum">
              <a:rPr lang="zh-CN" altLang="en-US"/>
              <a:pPr>
                <a:defRPr/>
              </a:pPr>
              <a:t>‹#›</a:t>
            </a:fld>
            <a:endParaRPr lang="zh-CN" altLang="en-US"/>
          </a:p>
        </p:txBody>
      </p:sp>
    </p:spTree>
    <p:extLst>
      <p:ext uri="{BB962C8B-B14F-4D97-AF65-F5344CB8AC3E}">
        <p14:creationId xmlns:p14="http://schemas.microsoft.com/office/powerpoint/2010/main" val="3925453850"/>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4BC749B8-1B03-42B1-B83C-B481D27BDFB6}"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EFB30BC4-EADA-4879-AA78-DBD5496B8D9A}" type="slidenum">
              <a:rPr lang="zh-CN" altLang="en-US"/>
              <a:pPr>
                <a:defRPr/>
              </a:pPr>
              <a:t>‹#›</a:t>
            </a:fld>
            <a:endParaRPr lang="zh-CN" altLang="en-US"/>
          </a:p>
        </p:txBody>
      </p:sp>
    </p:spTree>
    <p:extLst>
      <p:ext uri="{BB962C8B-B14F-4D97-AF65-F5344CB8AC3E}">
        <p14:creationId xmlns:p14="http://schemas.microsoft.com/office/powerpoint/2010/main" val="1390581607"/>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08E7C865-B0AC-4905-A037-5ED77279FBCE}"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50FABB3D-4B46-4883-9937-FA44C28418F3}" type="slidenum">
              <a:rPr lang="zh-CN" altLang="en-US"/>
              <a:pPr>
                <a:defRPr/>
              </a:pPr>
              <a:t>‹#›</a:t>
            </a:fld>
            <a:endParaRPr lang="zh-CN" altLang="en-US"/>
          </a:p>
        </p:txBody>
      </p:sp>
    </p:spTree>
    <p:extLst>
      <p:ext uri="{BB962C8B-B14F-4D97-AF65-F5344CB8AC3E}">
        <p14:creationId xmlns:p14="http://schemas.microsoft.com/office/powerpoint/2010/main" val="1403255934"/>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61ED3544-B147-4A37-927B-E561D31AF0A6}"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147E62C2-2619-404A-9DF9-538E528B1D81}" type="slidenum">
              <a:rPr lang="zh-CN" altLang="en-US"/>
              <a:pPr>
                <a:defRPr/>
              </a:pPr>
              <a:t>‹#›</a:t>
            </a:fld>
            <a:endParaRPr lang="zh-CN" altLang="en-US"/>
          </a:p>
        </p:txBody>
      </p:sp>
    </p:spTree>
    <p:extLst>
      <p:ext uri="{BB962C8B-B14F-4D97-AF65-F5344CB8AC3E}">
        <p14:creationId xmlns:p14="http://schemas.microsoft.com/office/powerpoint/2010/main" val="504733296"/>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13592600-C844-4CE3-B8DA-8BA100A4B664}"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EDDA286B-2103-49AA-BC69-68DA77D35E11}" type="slidenum">
              <a:rPr lang="zh-CN" altLang="en-US"/>
              <a:pPr>
                <a:defRPr/>
              </a:pPr>
              <a:t>‹#›</a:t>
            </a:fld>
            <a:endParaRPr lang="zh-CN" altLang="en-US"/>
          </a:p>
        </p:txBody>
      </p:sp>
    </p:spTree>
    <p:extLst>
      <p:ext uri="{BB962C8B-B14F-4D97-AF65-F5344CB8AC3E}">
        <p14:creationId xmlns:p14="http://schemas.microsoft.com/office/powerpoint/2010/main" val="34658657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3"/>
          <p:cNvSpPr>
            <a:spLocks noGrp="1" noChangeArrowheads="1"/>
          </p:cNvSpPr>
          <p:nvPr>
            <p:ph type="dt" sz="half" idx="10"/>
          </p:nvPr>
        </p:nvSpPr>
        <p:spPr>
          <a:ln/>
        </p:spPr>
        <p:txBody>
          <a:bodyPr/>
          <a:lstStyle>
            <a:lvl1pPr>
              <a:defRPr/>
            </a:lvl1pPr>
          </a:lstStyle>
          <a:p>
            <a:pPr>
              <a:defRPr/>
            </a:pPr>
            <a:fld id="{8B01D28C-FB03-4D29-BC4B-EA06015E24C3}"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3A41F4B2-9DD0-475A-9A5C-6AA4D1A98332}" type="slidenum">
              <a:rPr lang="zh-CN" altLang="en-US"/>
              <a:pPr>
                <a:defRPr/>
              </a:pPr>
              <a:t>‹#›</a:t>
            </a:fld>
            <a:endParaRPr lang="zh-CN" altLang="en-US"/>
          </a:p>
        </p:txBody>
      </p:sp>
    </p:spTree>
    <p:extLst>
      <p:ext uri="{BB962C8B-B14F-4D97-AF65-F5344CB8AC3E}">
        <p14:creationId xmlns:p14="http://schemas.microsoft.com/office/powerpoint/2010/main" val="3773856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3"/>
          <p:cNvSpPr>
            <a:spLocks noGrp="1" noChangeArrowheads="1"/>
          </p:cNvSpPr>
          <p:nvPr>
            <p:ph type="dt" sz="half" idx="10"/>
          </p:nvPr>
        </p:nvSpPr>
        <p:spPr>
          <a:ln/>
        </p:spPr>
        <p:txBody>
          <a:bodyPr/>
          <a:lstStyle>
            <a:lvl1pPr>
              <a:defRPr/>
            </a:lvl1pPr>
          </a:lstStyle>
          <a:p>
            <a:pPr>
              <a:defRPr/>
            </a:pPr>
            <a:fld id="{1576DE39-3DB8-46F5-AA54-25F529F37876}" type="datetime1">
              <a:rPr lang="zh-CN" altLang="en-US" smtClean="0"/>
              <a:t>2022/11/30</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5DBAD98E-C49A-439F-AB07-F6F13EC2C0C7}" type="slidenum">
              <a:rPr lang="zh-CN" altLang="en-US"/>
              <a:pPr>
                <a:defRPr/>
              </a:pPr>
              <a:t>‹#›</a:t>
            </a:fld>
            <a:endParaRPr lang="zh-CN" altLang="en-US"/>
          </a:p>
        </p:txBody>
      </p:sp>
    </p:spTree>
    <p:extLst>
      <p:ext uri="{BB962C8B-B14F-4D97-AF65-F5344CB8AC3E}">
        <p14:creationId xmlns:p14="http://schemas.microsoft.com/office/powerpoint/2010/main" val="4769167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日期占位符 3"/>
          <p:cNvSpPr>
            <a:spLocks noGrp="1" noChangeArrowheads="1"/>
          </p:cNvSpPr>
          <p:nvPr>
            <p:ph type="dt" sz="half" idx="10"/>
          </p:nvPr>
        </p:nvSpPr>
        <p:spPr>
          <a:ln/>
        </p:spPr>
        <p:txBody>
          <a:bodyPr/>
          <a:lstStyle>
            <a:lvl1pPr>
              <a:defRPr/>
            </a:lvl1pPr>
          </a:lstStyle>
          <a:p>
            <a:pPr>
              <a:defRPr/>
            </a:pPr>
            <a:fld id="{F3B410F7-4D77-40F3-A00D-01326916F1CC}" type="datetime1">
              <a:rPr lang="zh-CN" altLang="en-US" smtClean="0"/>
              <a:t>2022/11/30</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6C03F254-0429-4ED3-882A-9593D763C66A}" type="slidenum">
              <a:rPr lang="zh-CN" altLang="en-US"/>
              <a:pPr>
                <a:defRPr/>
              </a:pPr>
              <a:t>‹#›</a:t>
            </a:fld>
            <a:endParaRPr lang="zh-CN" altLang="en-US"/>
          </a:p>
        </p:txBody>
      </p:sp>
    </p:spTree>
    <p:extLst>
      <p:ext uri="{BB962C8B-B14F-4D97-AF65-F5344CB8AC3E}">
        <p14:creationId xmlns:p14="http://schemas.microsoft.com/office/powerpoint/2010/main" val="33460832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9EE7F8C5-C49C-4DF5-94C8-D0088EDDB4A7}" type="datetime1">
              <a:rPr lang="zh-CN" altLang="en-US" smtClean="0"/>
              <a:t>2022/11/30</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2B32944D-70DF-4CF1-8D44-8E752A34C07E}" type="slidenum">
              <a:rPr lang="zh-CN" altLang="en-US"/>
              <a:pPr>
                <a:defRPr/>
              </a:pPr>
              <a:t>‹#›</a:t>
            </a:fld>
            <a:endParaRPr lang="zh-CN" altLang="en-US"/>
          </a:p>
        </p:txBody>
      </p:sp>
    </p:spTree>
    <p:extLst>
      <p:ext uri="{BB962C8B-B14F-4D97-AF65-F5344CB8AC3E}">
        <p14:creationId xmlns:p14="http://schemas.microsoft.com/office/powerpoint/2010/main" val="8700906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C3BD42C4-D6D0-4838-90C4-02B1A074C760}"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BFBB5F55-1F14-448A-9590-3ECFC7B408FD}" type="slidenum">
              <a:rPr lang="zh-CN" altLang="en-US"/>
              <a:pPr>
                <a:defRPr/>
              </a:pPr>
              <a:t>‹#›</a:t>
            </a:fld>
            <a:endParaRPr lang="zh-CN" altLang="en-US"/>
          </a:p>
        </p:txBody>
      </p:sp>
    </p:spTree>
    <p:extLst>
      <p:ext uri="{BB962C8B-B14F-4D97-AF65-F5344CB8AC3E}">
        <p14:creationId xmlns:p14="http://schemas.microsoft.com/office/powerpoint/2010/main" val="4230171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Tree>
    <p:extLst>
      <p:ext uri="{BB962C8B-B14F-4D97-AF65-F5344CB8AC3E}">
        <p14:creationId xmlns:p14="http://schemas.microsoft.com/office/powerpoint/2010/main" val="1371413883"/>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0D0B5DC0-0B4B-46B2-BBA5-AD3E3F86D2AB}"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B03BEDCA-FBE3-46D7-AAE5-5B06AE916C2F}" type="slidenum">
              <a:rPr lang="zh-CN" altLang="en-US"/>
              <a:pPr>
                <a:defRPr/>
              </a:pPr>
              <a:t>‹#›</a:t>
            </a:fld>
            <a:endParaRPr lang="zh-CN" altLang="en-US"/>
          </a:p>
        </p:txBody>
      </p:sp>
    </p:spTree>
    <p:extLst>
      <p:ext uri="{BB962C8B-B14F-4D97-AF65-F5344CB8AC3E}">
        <p14:creationId xmlns:p14="http://schemas.microsoft.com/office/powerpoint/2010/main" val="8214059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D3FE3EF5-65E2-482B-BE33-69FCBCD3DB43}"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199FA7CB-C50A-4547-AC05-635E12160B3D}" type="slidenum">
              <a:rPr lang="zh-CN" altLang="en-US"/>
              <a:pPr>
                <a:defRPr/>
              </a:pPr>
              <a:t>‹#›</a:t>
            </a:fld>
            <a:endParaRPr lang="zh-CN" altLang="en-US"/>
          </a:p>
        </p:txBody>
      </p:sp>
    </p:spTree>
    <p:extLst>
      <p:ext uri="{BB962C8B-B14F-4D97-AF65-F5344CB8AC3E}">
        <p14:creationId xmlns:p14="http://schemas.microsoft.com/office/powerpoint/2010/main" val="15766197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CC0901CB-06C7-422B-A817-A67A8783519E}"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CC73936C-41AA-462A-977B-DA48E07ECEB2}" type="slidenum">
              <a:rPr lang="zh-CN" altLang="en-US"/>
              <a:pPr>
                <a:defRPr/>
              </a:pPr>
              <a:t>‹#›</a:t>
            </a:fld>
            <a:endParaRPr lang="zh-CN" altLang="en-US"/>
          </a:p>
        </p:txBody>
      </p:sp>
    </p:spTree>
    <p:extLst>
      <p:ext uri="{BB962C8B-B14F-4D97-AF65-F5344CB8AC3E}">
        <p14:creationId xmlns:p14="http://schemas.microsoft.com/office/powerpoint/2010/main" val="19084125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F10075C7-D6C1-48BE-BBED-EAF2F64797C0}"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0251A63B-F6D9-4F85-B7A8-64447CEF2A06}" type="slidenum">
              <a:rPr lang="zh-CN" altLang="en-US"/>
              <a:pPr>
                <a:defRPr/>
              </a:pPr>
              <a:t>‹#›</a:t>
            </a:fld>
            <a:endParaRPr lang="zh-CN" altLang="en-US"/>
          </a:p>
        </p:txBody>
      </p:sp>
    </p:spTree>
    <p:extLst>
      <p:ext uri="{BB962C8B-B14F-4D97-AF65-F5344CB8AC3E}">
        <p14:creationId xmlns:p14="http://schemas.microsoft.com/office/powerpoint/2010/main" val="7545144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63726262-E089-4CDE-9A67-5D7836E98704}"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2DB0A35A-06F0-43C2-BF3D-219B5902BDB6}" type="slidenum">
              <a:rPr lang="zh-CN" altLang="en-US"/>
              <a:pPr>
                <a:defRPr/>
              </a:pPr>
              <a:t>‹#›</a:t>
            </a:fld>
            <a:endParaRPr lang="zh-CN" altLang="en-US"/>
          </a:p>
        </p:txBody>
      </p:sp>
    </p:spTree>
    <p:extLst>
      <p:ext uri="{BB962C8B-B14F-4D97-AF65-F5344CB8AC3E}">
        <p14:creationId xmlns:p14="http://schemas.microsoft.com/office/powerpoint/2010/main" val="96332680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BCF2950C-BC24-4FC0-971F-3E206C12C1B9}"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42D48563-E526-4341-9124-9238EBDFC2AE}" type="slidenum">
              <a:rPr lang="zh-CN" altLang="en-US"/>
              <a:pPr>
                <a:defRPr/>
              </a:pPr>
              <a:t>‹#›</a:t>
            </a:fld>
            <a:endParaRPr lang="zh-CN" altLang="en-US"/>
          </a:p>
        </p:txBody>
      </p:sp>
    </p:spTree>
    <p:extLst>
      <p:ext uri="{BB962C8B-B14F-4D97-AF65-F5344CB8AC3E}">
        <p14:creationId xmlns:p14="http://schemas.microsoft.com/office/powerpoint/2010/main" val="27941986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3"/>
          <p:cNvSpPr>
            <a:spLocks noGrp="1" noChangeArrowheads="1"/>
          </p:cNvSpPr>
          <p:nvPr>
            <p:ph type="dt" sz="half" idx="10"/>
          </p:nvPr>
        </p:nvSpPr>
        <p:spPr>
          <a:ln/>
        </p:spPr>
        <p:txBody>
          <a:bodyPr/>
          <a:lstStyle>
            <a:lvl1pPr>
              <a:defRPr/>
            </a:lvl1pPr>
          </a:lstStyle>
          <a:p>
            <a:pPr>
              <a:defRPr/>
            </a:pPr>
            <a:fld id="{2810D163-7BA9-4451-AC5E-F6D543A3E6B4}"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1353A279-CF7E-41AF-94A8-41EF4EF9ACC4}" type="slidenum">
              <a:rPr lang="zh-CN" altLang="en-US"/>
              <a:pPr>
                <a:defRPr/>
              </a:pPr>
              <a:t>‹#›</a:t>
            </a:fld>
            <a:endParaRPr lang="zh-CN" altLang="en-US"/>
          </a:p>
        </p:txBody>
      </p:sp>
    </p:spTree>
    <p:extLst>
      <p:ext uri="{BB962C8B-B14F-4D97-AF65-F5344CB8AC3E}">
        <p14:creationId xmlns:p14="http://schemas.microsoft.com/office/powerpoint/2010/main" val="85317753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3"/>
          <p:cNvSpPr>
            <a:spLocks noGrp="1" noChangeArrowheads="1"/>
          </p:cNvSpPr>
          <p:nvPr>
            <p:ph type="dt" sz="half" idx="10"/>
          </p:nvPr>
        </p:nvSpPr>
        <p:spPr>
          <a:ln/>
        </p:spPr>
        <p:txBody>
          <a:bodyPr/>
          <a:lstStyle>
            <a:lvl1pPr>
              <a:defRPr/>
            </a:lvl1pPr>
          </a:lstStyle>
          <a:p>
            <a:pPr>
              <a:defRPr/>
            </a:pPr>
            <a:fld id="{28544FB6-B13C-4F65-A3A1-30C5DFA3A2CB}" type="datetime1">
              <a:rPr lang="zh-CN" altLang="en-US" smtClean="0"/>
              <a:t>2022/11/30</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DE9E958B-9668-4236-8FC9-9FAE6230D68F}" type="slidenum">
              <a:rPr lang="zh-CN" altLang="en-US"/>
              <a:pPr>
                <a:defRPr/>
              </a:pPr>
              <a:t>‹#›</a:t>
            </a:fld>
            <a:endParaRPr lang="zh-CN" altLang="en-US"/>
          </a:p>
        </p:txBody>
      </p:sp>
    </p:spTree>
    <p:extLst>
      <p:ext uri="{BB962C8B-B14F-4D97-AF65-F5344CB8AC3E}">
        <p14:creationId xmlns:p14="http://schemas.microsoft.com/office/powerpoint/2010/main" val="21200673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日期占位符 3"/>
          <p:cNvSpPr>
            <a:spLocks noGrp="1" noChangeArrowheads="1"/>
          </p:cNvSpPr>
          <p:nvPr>
            <p:ph type="dt" sz="half" idx="10"/>
          </p:nvPr>
        </p:nvSpPr>
        <p:spPr>
          <a:ln/>
        </p:spPr>
        <p:txBody>
          <a:bodyPr/>
          <a:lstStyle>
            <a:lvl1pPr>
              <a:defRPr/>
            </a:lvl1pPr>
          </a:lstStyle>
          <a:p>
            <a:pPr>
              <a:defRPr/>
            </a:pPr>
            <a:fld id="{52313384-84F5-4F7A-8FDB-DED34D5A0800}" type="datetime1">
              <a:rPr lang="zh-CN" altLang="en-US" smtClean="0"/>
              <a:t>2022/11/30</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C86F87D1-17D9-478C-B3E2-88832A18B0DA}" type="slidenum">
              <a:rPr lang="zh-CN" altLang="en-US"/>
              <a:pPr>
                <a:defRPr/>
              </a:pPr>
              <a:t>‹#›</a:t>
            </a:fld>
            <a:endParaRPr lang="zh-CN" altLang="en-US"/>
          </a:p>
        </p:txBody>
      </p:sp>
    </p:spTree>
    <p:extLst>
      <p:ext uri="{BB962C8B-B14F-4D97-AF65-F5344CB8AC3E}">
        <p14:creationId xmlns:p14="http://schemas.microsoft.com/office/powerpoint/2010/main" val="8004858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71CA47AC-9941-4C56-AB4E-F1B022D5F72D}" type="datetime1">
              <a:rPr lang="zh-CN" altLang="en-US" smtClean="0"/>
              <a:t>2022/11/30</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BAB79760-817B-4959-9074-DB6C8775697E}" type="slidenum">
              <a:rPr lang="zh-CN" altLang="en-US"/>
              <a:pPr>
                <a:defRPr/>
              </a:pPr>
              <a:t>‹#›</a:t>
            </a:fld>
            <a:endParaRPr lang="zh-CN" altLang="en-US"/>
          </a:p>
        </p:txBody>
      </p:sp>
    </p:spTree>
    <p:extLst>
      <p:ext uri="{BB962C8B-B14F-4D97-AF65-F5344CB8AC3E}">
        <p14:creationId xmlns:p14="http://schemas.microsoft.com/office/powerpoint/2010/main" val="3284655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Tree>
    <p:extLst>
      <p:ext uri="{BB962C8B-B14F-4D97-AF65-F5344CB8AC3E}">
        <p14:creationId xmlns:p14="http://schemas.microsoft.com/office/powerpoint/2010/main" val="3983818070"/>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0AE0178C-1E20-4ED6-A58F-56BA7681697A}"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766257F1-2807-4059-8BFA-784B0875CFF0}" type="slidenum">
              <a:rPr lang="zh-CN" altLang="en-US"/>
              <a:pPr>
                <a:defRPr/>
              </a:pPr>
              <a:t>‹#›</a:t>
            </a:fld>
            <a:endParaRPr lang="zh-CN" altLang="en-US"/>
          </a:p>
        </p:txBody>
      </p:sp>
    </p:spTree>
    <p:extLst>
      <p:ext uri="{BB962C8B-B14F-4D97-AF65-F5344CB8AC3E}">
        <p14:creationId xmlns:p14="http://schemas.microsoft.com/office/powerpoint/2010/main" val="22348612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46718C82-135C-494B-84F2-98EC48B33A8E}"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E0EC8FB3-1F3C-4DC0-89BE-7A5FB11CFAB9}" type="slidenum">
              <a:rPr lang="zh-CN" altLang="en-US"/>
              <a:pPr>
                <a:defRPr/>
              </a:pPr>
              <a:t>‹#›</a:t>
            </a:fld>
            <a:endParaRPr lang="zh-CN" altLang="en-US"/>
          </a:p>
        </p:txBody>
      </p:sp>
    </p:spTree>
    <p:extLst>
      <p:ext uri="{BB962C8B-B14F-4D97-AF65-F5344CB8AC3E}">
        <p14:creationId xmlns:p14="http://schemas.microsoft.com/office/powerpoint/2010/main" val="349091830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6A764C00-3D9E-4F8B-8435-4A5269824BED}"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207D4825-1F59-4269-A46A-90BFFA1E1D32}" type="slidenum">
              <a:rPr lang="zh-CN" altLang="en-US"/>
              <a:pPr>
                <a:defRPr/>
              </a:pPr>
              <a:t>‹#›</a:t>
            </a:fld>
            <a:endParaRPr lang="zh-CN" altLang="en-US"/>
          </a:p>
        </p:txBody>
      </p:sp>
    </p:spTree>
    <p:extLst>
      <p:ext uri="{BB962C8B-B14F-4D97-AF65-F5344CB8AC3E}">
        <p14:creationId xmlns:p14="http://schemas.microsoft.com/office/powerpoint/2010/main" val="408686488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48C51CE7-D137-4038-B9A7-67C8FCBE8F5D}"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98AEA990-C8A1-49E2-A6C8-4B56C2E27C64}" type="slidenum">
              <a:rPr lang="zh-CN" altLang="en-US"/>
              <a:pPr>
                <a:defRPr/>
              </a:pPr>
              <a:t>‹#›</a:t>
            </a:fld>
            <a:endParaRPr lang="zh-CN" altLang="en-US"/>
          </a:p>
        </p:txBody>
      </p:sp>
    </p:spTree>
    <p:extLst>
      <p:ext uri="{BB962C8B-B14F-4D97-AF65-F5344CB8AC3E}">
        <p14:creationId xmlns:p14="http://schemas.microsoft.com/office/powerpoint/2010/main" val="60325177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C31F97B0-7824-4054-AE07-BD2FC7562543}"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9099735E-A5FE-45F1-91B7-A2710528BDA8}" type="slidenum">
              <a:rPr lang="zh-CN" altLang="en-US"/>
              <a:pPr>
                <a:defRPr/>
              </a:pPr>
              <a:t>‹#›</a:t>
            </a:fld>
            <a:endParaRPr lang="zh-CN" altLang="en-US"/>
          </a:p>
        </p:txBody>
      </p:sp>
    </p:spTree>
    <p:extLst>
      <p:ext uri="{BB962C8B-B14F-4D97-AF65-F5344CB8AC3E}">
        <p14:creationId xmlns:p14="http://schemas.microsoft.com/office/powerpoint/2010/main" val="15604748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6DB97BD6-F2D7-405F-BAFF-6DB438382E31}"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27353077-68B9-4CEE-B7F8-DDE25C3622BC}" type="slidenum">
              <a:rPr lang="zh-CN" altLang="en-US"/>
              <a:pPr>
                <a:defRPr/>
              </a:pPr>
              <a:t>‹#›</a:t>
            </a:fld>
            <a:endParaRPr lang="zh-CN" altLang="en-US"/>
          </a:p>
        </p:txBody>
      </p:sp>
    </p:spTree>
    <p:extLst>
      <p:ext uri="{BB962C8B-B14F-4D97-AF65-F5344CB8AC3E}">
        <p14:creationId xmlns:p14="http://schemas.microsoft.com/office/powerpoint/2010/main" val="299115037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34DF79C5-D3C9-42C5-A7EA-8BDAE3B0AC57}"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E0B6C91F-485E-4AFC-ACE1-A54A733962F8}" type="slidenum">
              <a:rPr lang="zh-CN" altLang="en-US"/>
              <a:pPr>
                <a:defRPr/>
              </a:pPr>
              <a:t>‹#›</a:t>
            </a:fld>
            <a:endParaRPr lang="zh-CN" altLang="en-US"/>
          </a:p>
        </p:txBody>
      </p:sp>
    </p:spTree>
    <p:extLst>
      <p:ext uri="{BB962C8B-B14F-4D97-AF65-F5344CB8AC3E}">
        <p14:creationId xmlns:p14="http://schemas.microsoft.com/office/powerpoint/2010/main" val="231175667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3"/>
          <p:cNvSpPr>
            <a:spLocks noGrp="1" noChangeArrowheads="1"/>
          </p:cNvSpPr>
          <p:nvPr>
            <p:ph type="dt" sz="half" idx="10"/>
          </p:nvPr>
        </p:nvSpPr>
        <p:spPr>
          <a:ln/>
        </p:spPr>
        <p:txBody>
          <a:bodyPr/>
          <a:lstStyle>
            <a:lvl1pPr>
              <a:defRPr/>
            </a:lvl1pPr>
          </a:lstStyle>
          <a:p>
            <a:pPr>
              <a:defRPr/>
            </a:pPr>
            <a:fld id="{75CE91F9-BF41-42BE-A1A3-BA92E41263CD}"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2DD430B6-3BEF-4AAD-A8C2-084AA874C6AE}" type="slidenum">
              <a:rPr lang="zh-CN" altLang="en-US"/>
              <a:pPr>
                <a:defRPr/>
              </a:pPr>
              <a:t>‹#›</a:t>
            </a:fld>
            <a:endParaRPr lang="zh-CN" altLang="en-US"/>
          </a:p>
        </p:txBody>
      </p:sp>
    </p:spTree>
    <p:extLst>
      <p:ext uri="{BB962C8B-B14F-4D97-AF65-F5344CB8AC3E}">
        <p14:creationId xmlns:p14="http://schemas.microsoft.com/office/powerpoint/2010/main" val="29059198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3"/>
          <p:cNvSpPr>
            <a:spLocks noGrp="1" noChangeArrowheads="1"/>
          </p:cNvSpPr>
          <p:nvPr>
            <p:ph type="dt" sz="half" idx="10"/>
          </p:nvPr>
        </p:nvSpPr>
        <p:spPr>
          <a:ln/>
        </p:spPr>
        <p:txBody>
          <a:bodyPr/>
          <a:lstStyle>
            <a:lvl1pPr>
              <a:defRPr/>
            </a:lvl1pPr>
          </a:lstStyle>
          <a:p>
            <a:pPr>
              <a:defRPr/>
            </a:pPr>
            <a:fld id="{DFE87A7D-9094-4ED5-926D-4B28FE873AEA}" type="datetime1">
              <a:rPr lang="zh-CN" altLang="en-US" smtClean="0"/>
              <a:t>2022/11/30</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70FEE2A4-0FB3-4B74-BFAC-FEE44781E629}" type="slidenum">
              <a:rPr lang="zh-CN" altLang="en-US"/>
              <a:pPr>
                <a:defRPr/>
              </a:pPr>
              <a:t>‹#›</a:t>
            </a:fld>
            <a:endParaRPr lang="zh-CN" altLang="en-US"/>
          </a:p>
        </p:txBody>
      </p:sp>
    </p:spTree>
    <p:extLst>
      <p:ext uri="{BB962C8B-B14F-4D97-AF65-F5344CB8AC3E}">
        <p14:creationId xmlns:p14="http://schemas.microsoft.com/office/powerpoint/2010/main" val="172459389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日期占位符 3"/>
          <p:cNvSpPr>
            <a:spLocks noGrp="1" noChangeArrowheads="1"/>
          </p:cNvSpPr>
          <p:nvPr>
            <p:ph type="dt" sz="half" idx="10"/>
          </p:nvPr>
        </p:nvSpPr>
        <p:spPr>
          <a:ln/>
        </p:spPr>
        <p:txBody>
          <a:bodyPr/>
          <a:lstStyle>
            <a:lvl1pPr>
              <a:defRPr/>
            </a:lvl1pPr>
          </a:lstStyle>
          <a:p>
            <a:pPr>
              <a:defRPr/>
            </a:pPr>
            <a:fld id="{6CD03995-EE48-4601-B178-9FFC6289BC3D}" type="datetime1">
              <a:rPr lang="zh-CN" altLang="en-US" smtClean="0"/>
              <a:t>2022/11/30</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0B0D13EC-3404-47F5-9DFB-060A528F80E9}" type="slidenum">
              <a:rPr lang="zh-CN" altLang="en-US"/>
              <a:pPr>
                <a:defRPr/>
              </a:pPr>
              <a:t>‹#›</a:t>
            </a:fld>
            <a:endParaRPr lang="zh-CN" altLang="en-US"/>
          </a:p>
        </p:txBody>
      </p:sp>
    </p:spTree>
    <p:extLst>
      <p:ext uri="{BB962C8B-B14F-4D97-AF65-F5344CB8AC3E}">
        <p14:creationId xmlns:p14="http://schemas.microsoft.com/office/powerpoint/2010/main" val="227224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Tree>
    <p:extLst>
      <p:ext uri="{BB962C8B-B14F-4D97-AF65-F5344CB8AC3E}">
        <p14:creationId xmlns:p14="http://schemas.microsoft.com/office/powerpoint/2010/main" val="155307206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A0725154-4C06-438B-B156-F5B4819D8DAC}" type="datetime1">
              <a:rPr lang="zh-CN" altLang="en-US" smtClean="0"/>
              <a:t>2022/11/30</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34429C43-C765-4F44-818C-F94DE8F9B522}" type="slidenum">
              <a:rPr lang="zh-CN" altLang="en-US"/>
              <a:pPr>
                <a:defRPr/>
              </a:pPr>
              <a:t>‹#›</a:t>
            </a:fld>
            <a:endParaRPr lang="zh-CN" altLang="en-US"/>
          </a:p>
        </p:txBody>
      </p:sp>
    </p:spTree>
    <p:extLst>
      <p:ext uri="{BB962C8B-B14F-4D97-AF65-F5344CB8AC3E}">
        <p14:creationId xmlns:p14="http://schemas.microsoft.com/office/powerpoint/2010/main" val="299675828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40A02C52-9796-40D1-9938-EB5F1A0F2BE1}"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EC019BEF-AA09-4A93-B26D-8D145D1B4AE7}" type="slidenum">
              <a:rPr lang="zh-CN" altLang="en-US"/>
              <a:pPr>
                <a:defRPr/>
              </a:pPr>
              <a:t>‹#›</a:t>
            </a:fld>
            <a:endParaRPr lang="zh-CN" altLang="en-US"/>
          </a:p>
        </p:txBody>
      </p:sp>
    </p:spTree>
    <p:extLst>
      <p:ext uri="{BB962C8B-B14F-4D97-AF65-F5344CB8AC3E}">
        <p14:creationId xmlns:p14="http://schemas.microsoft.com/office/powerpoint/2010/main" val="343284135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97C5B7E2-1CF5-4A22-83CF-67B2FDFD81C2}"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D7B92956-04F3-446A-AB2E-2EA6191EF071}" type="slidenum">
              <a:rPr lang="zh-CN" altLang="en-US"/>
              <a:pPr>
                <a:defRPr/>
              </a:pPr>
              <a:t>‹#›</a:t>
            </a:fld>
            <a:endParaRPr lang="zh-CN" altLang="en-US"/>
          </a:p>
        </p:txBody>
      </p:sp>
    </p:spTree>
    <p:extLst>
      <p:ext uri="{BB962C8B-B14F-4D97-AF65-F5344CB8AC3E}">
        <p14:creationId xmlns:p14="http://schemas.microsoft.com/office/powerpoint/2010/main" val="216079127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D2E1E209-81B5-4360-8BEF-595926EF34D3}"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6A7F3E92-B754-4111-8AFC-E864165C7B33}" type="slidenum">
              <a:rPr lang="zh-CN" altLang="en-US"/>
              <a:pPr>
                <a:defRPr/>
              </a:pPr>
              <a:t>‹#›</a:t>
            </a:fld>
            <a:endParaRPr lang="zh-CN" altLang="en-US"/>
          </a:p>
        </p:txBody>
      </p:sp>
    </p:spTree>
    <p:extLst>
      <p:ext uri="{BB962C8B-B14F-4D97-AF65-F5344CB8AC3E}">
        <p14:creationId xmlns:p14="http://schemas.microsoft.com/office/powerpoint/2010/main" val="41009035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3652C569-EDA4-4A19-91AB-7BB28DD733D1}"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97888F81-73D9-478E-B846-7BB859F2534C}" type="slidenum">
              <a:rPr lang="zh-CN" altLang="en-US"/>
              <a:pPr>
                <a:defRPr/>
              </a:pPr>
              <a:t>‹#›</a:t>
            </a:fld>
            <a:endParaRPr lang="zh-CN" altLang="en-US"/>
          </a:p>
        </p:txBody>
      </p:sp>
    </p:spTree>
    <p:extLst>
      <p:ext uri="{BB962C8B-B14F-4D97-AF65-F5344CB8AC3E}">
        <p14:creationId xmlns:p14="http://schemas.microsoft.com/office/powerpoint/2010/main" val="306546640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39FD9594-D36A-430B-87DF-E67841A73010}"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C411EBD7-481A-4C2F-A1B7-96B6B7A9FFE8}" type="slidenum">
              <a:rPr lang="zh-CN" altLang="en-US"/>
              <a:pPr>
                <a:defRPr/>
              </a:pPr>
              <a:t>‹#›</a:t>
            </a:fld>
            <a:endParaRPr lang="zh-CN" altLang="en-US"/>
          </a:p>
        </p:txBody>
      </p:sp>
    </p:spTree>
    <p:extLst>
      <p:ext uri="{BB962C8B-B14F-4D97-AF65-F5344CB8AC3E}">
        <p14:creationId xmlns:p14="http://schemas.microsoft.com/office/powerpoint/2010/main" val="359529777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71B75DF1-2851-43F6-9460-BC59CF2059D4}"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2AB4EFC8-5669-4F8C-A120-A1D02F76B404}" type="slidenum">
              <a:rPr lang="zh-CN" altLang="en-US"/>
              <a:pPr>
                <a:defRPr/>
              </a:pPr>
              <a:t>‹#›</a:t>
            </a:fld>
            <a:endParaRPr lang="zh-CN" altLang="en-US"/>
          </a:p>
        </p:txBody>
      </p:sp>
    </p:spTree>
    <p:extLst>
      <p:ext uri="{BB962C8B-B14F-4D97-AF65-F5344CB8AC3E}">
        <p14:creationId xmlns:p14="http://schemas.microsoft.com/office/powerpoint/2010/main" val="271443871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BE4D1C40-2C40-4E03-A46D-F6225ADCC37B}"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D076CC2E-77DC-44AC-A255-5D7B364DCC1F}" type="slidenum">
              <a:rPr lang="zh-CN" altLang="en-US"/>
              <a:pPr>
                <a:defRPr/>
              </a:pPr>
              <a:t>‹#›</a:t>
            </a:fld>
            <a:endParaRPr lang="zh-CN" altLang="en-US"/>
          </a:p>
        </p:txBody>
      </p:sp>
    </p:spTree>
    <p:extLst>
      <p:ext uri="{BB962C8B-B14F-4D97-AF65-F5344CB8AC3E}">
        <p14:creationId xmlns:p14="http://schemas.microsoft.com/office/powerpoint/2010/main" val="256016897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3"/>
          <p:cNvSpPr>
            <a:spLocks noGrp="1" noChangeArrowheads="1"/>
          </p:cNvSpPr>
          <p:nvPr>
            <p:ph type="dt" sz="half" idx="10"/>
          </p:nvPr>
        </p:nvSpPr>
        <p:spPr>
          <a:ln/>
        </p:spPr>
        <p:txBody>
          <a:bodyPr/>
          <a:lstStyle>
            <a:lvl1pPr>
              <a:defRPr/>
            </a:lvl1pPr>
          </a:lstStyle>
          <a:p>
            <a:pPr>
              <a:defRPr/>
            </a:pPr>
            <a:fld id="{325F6686-5E03-4CA4-8ABB-0BD6DB8A9983}"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9851C210-6F6A-46F9-9E36-1559A79ACABF}" type="slidenum">
              <a:rPr lang="zh-CN" altLang="en-US"/>
              <a:pPr>
                <a:defRPr/>
              </a:pPr>
              <a:t>‹#›</a:t>
            </a:fld>
            <a:endParaRPr lang="zh-CN" altLang="en-US"/>
          </a:p>
        </p:txBody>
      </p:sp>
    </p:spTree>
    <p:extLst>
      <p:ext uri="{BB962C8B-B14F-4D97-AF65-F5344CB8AC3E}">
        <p14:creationId xmlns:p14="http://schemas.microsoft.com/office/powerpoint/2010/main" val="13175858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3"/>
          <p:cNvSpPr>
            <a:spLocks noGrp="1" noChangeArrowheads="1"/>
          </p:cNvSpPr>
          <p:nvPr>
            <p:ph type="dt" sz="half" idx="10"/>
          </p:nvPr>
        </p:nvSpPr>
        <p:spPr>
          <a:ln/>
        </p:spPr>
        <p:txBody>
          <a:bodyPr/>
          <a:lstStyle>
            <a:lvl1pPr>
              <a:defRPr/>
            </a:lvl1pPr>
          </a:lstStyle>
          <a:p>
            <a:pPr>
              <a:defRPr/>
            </a:pPr>
            <a:fld id="{07013698-DDE8-4E2F-84A5-9DACA98D1881}" type="datetime1">
              <a:rPr lang="zh-CN" altLang="en-US" smtClean="0"/>
              <a:t>2022/11/30</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662F0AC4-9691-4D74-9864-2CA20BE48FF6}" type="slidenum">
              <a:rPr lang="zh-CN" altLang="en-US"/>
              <a:pPr>
                <a:defRPr/>
              </a:pPr>
              <a:t>‹#›</a:t>
            </a:fld>
            <a:endParaRPr lang="zh-CN" altLang="en-US"/>
          </a:p>
        </p:txBody>
      </p:sp>
    </p:spTree>
    <p:extLst>
      <p:ext uri="{BB962C8B-B14F-4D97-AF65-F5344CB8AC3E}">
        <p14:creationId xmlns:p14="http://schemas.microsoft.com/office/powerpoint/2010/main" val="4081237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Tree>
    <p:extLst>
      <p:ext uri="{BB962C8B-B14F-4D97-AF65-F5344CB8AC3E}">
        <p14:creationId xmlns:p14="http://schemas.microsoft.com/office/powerpoint/2010/main" val="162297198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日期占位符 3"/>
          <p:cNvSpPr>
            <a:spLocks noGrp="1" noChangeArrowheads="1"/>
          </p:cNvSpPr>
          <p:nvPr>
            <p:ph type="dt" sz="half" idx="10"/>
          </p:nvPr>
        </p:nvSpPr>
        <p:spPr>
          <a:ln/>
        </p:spPr>
        <p:txBody>
          <a:bodyPr/>
          <a:lstStyle>
            <a:lvl1pPr>
              <a:defRPr/>
            </a:lvl1pPr>
          </a:lstStyle>
          <a:p>
            <a:pPr>
              <a:defRPr/>
            </a:pPr>
            <a:fld id="{394EA726-C585-4434-94F3-41626EB7FA97}" type="datetime1">
              <a:rPr lang="zh-CN" altLang="en-US" smtClean="0"/>
              <a:t>2022/11/30</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A9F199F8-3ED8-4600-B216-F56552A6F96F}" type="slidenum">
              <a:rPr lang="zh-CN" altLang="en-US"/>
              <a:pPr>
                <a:defRPr/>
              </a:pPr>
              <a:t>‹#›</a:t>
            </a:fld>
            <a:endParaRPr lang="zh-CN" altLang="en-US"/>
          </a:p>
        </p:txBody>
      </p:sp>
    </p:spTree>
    <p:extLst>
      <p:ext uri="{BB962C8B-B14F-4D97-AF65-F5344CB8AC3E}">
        <p14:creationId xmlns:p14="http://schemas.microsoft.com/office/powerpoint/2010/main" val="341610337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295F4D9B-69A8-4C53-A3C5-7A34EE542DD8}" type="datetime1">
              <a:rPr lang="zh-CN" altLang="en-US" smtClean="0"/>
              <a:t>2022/11/30</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77CDF4ED-DFBE-4FB5-B344-FD89662038FC}" type="slidenum">
              <a:rPr lang="zh-CN" altLang="en-US"/>
              <a:pPr>
                <a:defRPr/>
              </a:pPr>
              <a:t>‹#›</a:t>
            </a:fld>
            <a:endParaRPr lang="zh-CN" altLang="en-US"/>
          </a:p>
        </p:txBody>
      </p:sp>
    </p:spTree>
    <p:extLst>
      <p:ext uri="{BB962C8B-B14F-4D97-AF65-F5344CB8AC3E}">
        <p14:creationId xmlns:p14="http://schemas.microsoft.com/office/powerpoint/2010/main" val="166821554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4295DE67-077F-4180-91ED-C2CA7E45A5C6}"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118D6FAF-EAED-4AFB-AAD6-291AEC6F897E}" type="slidenum">
              <a:rPr lang="zh-CN" altLang="en-US"/>
              <a:pPr>
                <a:defRPr/>
              </a:pPr>
              <a:t>‹#›</a:t>
            </a:fld>
            <a:endParaRPr lang="zh-CN" altLang="en-US"/>
          </a:p>
        </p:txBody>
      </p:sp>
    </p:spTree>
    <p:extLst>
      <p:ext uri="{BB962C8B-B14F-4D97-AF65-F5344CB8AC3E}">
        <p14:creationId xmlns:p14="http://schemas.microsoft.com/office/powerpoint/2010/main" val="70248536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3DB83BDE-D77C-4BC6-9AA2-B9E405509413}" type="datetime1">
              <a:rPr lang="zh-CN" altLang="en-US" smtClean="0"/>
              <a:t>2022/11/30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DF549B8E-2CD9-4FB2-A54F-BD77F5D6E954}" type="slidenum">
              <a:rPr lang="zh-CN" altLang="en-US"/>
              <a:pPr>
                <a:defRPr/>
              </a:pPr>
              <a:t>‹#›</a:t>
            </a:fld>
            <a:endParaRPr lang="zh-CN" altLang="en-US"/>
          </a:p>
        </p:txBody>
      </p:sp>
    </p:spTree>
    <p:extLst>
      <p:ext uri="{BB962C8B-B14F-4D97-AF65-F5344CB8AC3E}">
        <p14:creationId xmlns:p14="http://schemas.microsoft.com/office/powerpoint/2010/main" val="52877868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7018926F-1E59-4077-A353-509ED775C740}"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3DE8F911-0FDD-40EA-9D4E-1A881841DBC5}" type="slidenum">
              <a:rPr lang="zh-CN" altLang="en-US"/>
              <a:pPr>
                <a:defRPr/>
              </a:pPr>
              <a:t>‹#›</a:t>
            </a:fld>
            <a:endParaRPr lang="zh-CN" altLang="en-US"/>
          </a:p>
        </p:txBody>
      </p:sp>
    </p:spTree>
    <p:extLst>
      <p:ext uri="{BB962C8B-B14F-4D97-AF65-F5344CB8AC3E}">
        <p14:creationId xmlns:p14="http://schemas.microsoft.com/office/powerpoint/2010/main" val="326344593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noChangeArrowheads="1"/>
          </p:cNvSpPr>
          <p:nvPr>
            <p:ph type="dt" sz="half" idx="10"/>
          </p:nvPr>
        </p:nvSpPr>
        <p:spPr>
          <a:ln/>
        </p:spPr>
        <p:txBody>
          <a:bodyPr/>
          <a:lstStyle>
            <a:lvl1pPr>
              <a:defRPr/>
            </a:lvl1pPr>
          </a:lstStyle>
          <a:p>
            <a:pPr>
              <a:defRPr/>
            </a:pPr>
            <a:fld id="{C770CCA4-4BEC-404C-ACEB-EF3712C7BEBC}" type="datetime1">
              <a:rPr lang="zh-CN" altLang="en-US" smtClean="0"/>
              <a:t>2022/11/30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451245E7-AC0F-47D4-BFD6-102550873DE4}" type="slidenum">
              <a:rPr lang="zh-CN" altLang="en-US"/>
              <a:pPr>
                <a:defRPr/>
              </a:pPr>
              <a:t>‹#›</a:t>
            </a:fld>
            <a:endParaRPr lang="zh-CN" altLang="en-US"/>
          </a:p>
        </p:txBody>
      </p:sp>
    </p:spTree>
    <p:extLst>
      <p:ext uri="{BB962C8B-B14F-4D97-AF65-F5344CB8AC3E}">
        <p14:creationId xmlns:p14="http://schemas.microsoft.com/office/powerpoint/2010/main" val="103324344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6A34661C-0FF5-4ED9-9FB5-5C5825D0FD9B}"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C954509F-1B7A-43CB-90A1-722BC2E84A70}" type="slidenum">
              <a:rPr lang="zh-CN" altLang="en-US"/>
              <a:pPr>
                <a:defRPr/>
              </a:pPr>
              <a:t>‹#›</a:t>
            </a:fld>
            <a:endParaRPr lang="zh-CN" altLang="en-US"/>
          </a:p>
        </p:txBody>
      </p:sp>
    </p:spTree>
    <p:extLst>
      <p:ext uri="{BB962C8B-B14F-4D97-AF65-F5344CB8AC3E}">
        <p14:creationId xmlns:p14="http://schemas.microsoft.com/office/powerpoint/2010/main" val="238692576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264D7E4A-70BA-4D56-B5F2-2A369688B2B1}"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470B52C2-DE87-4554-BA45-CC726F776E4A}" type="slidenum">
              <a:rPr lang="zh-CN" altLang="en-US"/>
              <a:pPr>
                <a:defRPr/>
              </a:pPr>
              <a:t>‹#›</a:t>
            </a:fld>
            <a:endParaRPr lang="zh-CN" altLang="en-US"/>
          </a:p>
        </p:txBody>
      </p:sp>
    </p:spTree>
    <p:extLst>
      <p:ext uri="{BB962C8B-B14F-4D97-AF65-F5344CB8AC3E}">
        <p14:creationId xmlns:p14="http://schemas.microsoft.com/office/powerpoint/2010/main" val="194330979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4"/>
          <p:cNvSpPr>
            <a:spLocks noGrp="1" noChangeArrowheads="1"/>
          </p:cNvSpPr>
          <p:nvPr>
            <p:ph type="dt" sz="half" idx="10"/>
          </p:nvPr>
        </p:nvSpPr>
        <p:spPr>
          <a:ln/>
        </p:spPr>
        <p:txBody>
          <a:bodyPr/>
          <a:lstStyle>
            <a:lvl1pPr>
              <a:defRPr/>
            </a:lvl1pPr>
          </a:lstStyle>
          <a:p>
            <a:pPr>
              <a:defRPr/>
            </a:pPr>
            <a:fld id="{26DC24D0-21CD-438C-8209-98BB0472ED9C}"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9D85AFCE-16E7-4905-9E8E-6D257E1404C0}" type="slidenum">
              <a:rPr lang="zh-CN" altLang="en-US"/>
              <a:pPr>
                <a:defRPr/>
              </a:pPr>
              <a:t>‹#›</a:t>
            </a:fld>
            <a:endParaRPr lang="zh-CN" altLang="en-US"/>
          </a:p>
        </p:txBody>
      </p:sp>
    </p:spTree>
    <p:extLst>
      <p:ext uri="{BB962C8B-B14F-4D97-AF65-F5344CB8AC3E}">
        <p14:creationId xmlns:p14="http://schemas.microsoft.com/office/powerpoint/2010/main" val="100351793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4"/>
          <p:cNvSpPr>
            <a:spLocks noGrp="1" noChangeArrowheads="1"/>
          </p:cNvSpPr>
          <p:nvPr>
            <p:ph type="dt" sz="half" idx="10"/>
          </p:nvPr>
        </p:nvSpPr>
        <p:spPr>
          <a:ln/>
        </p:spPr>
        <p:txBody>
          <a:bodyPr/>
          <a:lstStyle>
            <a:lvl1pPr>
              <a:defRPr/>
            </a:lvl1pPr>
          </a:lstStyle>
          <a:p>
            <a:pPr>
              <a:defRPr/>
            </a:pPr>
            <a:fld id="{75294D92-BDBE-45C5-A429-99143B265186}" type="datetime1">
              <a:rPr lang="zh-CN" altLang="en-US" smtClean="0"/>
              <a:t>2022/11/30</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133FBE6B-7E55-4E11-B563-87716597D127}" type="slidenum">
              <a:rPr lang="zh-CN" altLang="en-US"/>
              <a:pPr>
                <a:defRPr/>
              </a:pPr>
              <a:t>‹#›</a:t>
            </a:fld>
            <a:endParaRPr lang="zh-CN" altLang="en-US"/>
          </a:p>
        </p:txBody>
      </p:sp>
    </p:spTree>
    <p:extLst>
      <p:ext uri="{BB962C8B-B14F-4D97-AF65-F5344CB8AC3E}">
        <p14:creationId xmlns:p14="http://schemas.microsoft.com/office/powerpoint/2010/main" val="40403464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Tree>
    <p:extLst>
      <p:ext uri="{BB962C8B-B14F-4D97-AF65-F5344CB8AC3E}">
        <p14:creationId xmlns:p14="http://schemas.microsoft.com/office/powerpoint/2010/main" val="9631856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4"/>
          <p:cNvSpPr>
            <a:spLocks noGrp="1" noChangeArrowheads="1"/>
          </p:cNvSpPr>
          <p:nvPr>
            <p:ph type="dt" sz="half" idx="10"/>
          </p:nvPr>
        </p:nvSpPr>
        <p:spPr>
          <a:ln/>
        </p:spPr>
        <p:txBody>
          <a:bodyPr/>
          <a:lstStyle>
            <a:lvl1pPr>
              <a:defRPr/>
            </a:lvl1pPr>
          </a:lstStyle>
          <a:p>
            <a:pPr>
              <a:defRPr/>
            </a:pPr>
            <a:fld id="{EC85D1FD-4BA7-4466-82A4-13D511D0DD10}" type="datetime1">
              <a:rPr lang="zh-CN" altLang="en-US" smtClean="0"/>
              <a:t>2022/11/30</a:t>
            </a:fld>
            <a:endParaRPr lang="zh-CN" altLang="en-US"/>
          </a:p>
        </p:txBody>
      </p:sp>
      <p:sp>
        <p:nvSpPr>
          <p:cNvPr id="8"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a:ln/>
        </p:spPr>
        <p:txBody>
          <a:bodyPr/>
          <a:lstStyle>
            <a:lvl1pPr>
              <a:defRPr/>
            </a:lvl1pPr>
          </a:lstStyle>
          <a:p>
            <a:pPr>
              <a:defRPr/>
            </a:pPr>
            <a:fld id="{D571DAB8-8AC9-477B-B339-F181D24CC98E}" type="slidenum">
              <a:rPr lang="zh-CN" altLang="en-US"/>
              <a:pPr>
                <a:defRPr/>
              </a:pPr>
              <a:t>‹#›</a:t>
            </a:fld>
            <a:endParaRPr lang="zh-CN" altLang="en-US"/>
          </a:p>
        </p:txBody>
      </p:sp>
    </p:spTree>
    <p:extLst>
      <p:ext uri="{BB962C8B-B14F-4D97-AF65-F5344CB8AC3E}">
        <p14:creationId xmlns:p14="http://schemas.microsoft.com/office/powerpoint/2010/main" val="99331818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日期占位符 4"/>
          <p:cNvSpPr>
            <a:spLocks noGrp="1" noChangeArrowheads="1"/>
          </p:cNvSpPr>
          <p:nvPr>
            <p:ph type="dt" sz="half" idx="10"/>
          </p:nvPr>
        </p:nvSpPr>
        <p:spPr>
          <a:ln/>
        </p:spPr>
        <p:txBody>
          <a:bodyPr/>
          <a:lstStyle>
            <a:lvl1pPr>
              <a:defRPr/>
            </a:lvl1pPr>
          </a:lstStyle>
          <a:p>
            <a:pPr>
              <a:defRPr/>
            </a:pPr>
            <a:fld id="{EA72317F-0EAE-4265-BE19-E2C5D75594C1}" type="datetime1">
              <a:rPr lang="zh-CN" altLang="en-US" smtClean="0"/>
              <a:t>2022/11/30</a:t>
            </a:fld>
            <a:endParaRPr lang="zh-CN" altLang="en-US"/>
          </a:p>
        </p:txBody>
      </p:sp>
      <p:sp>
        <p:nvSpPr>
          <p:cNvPr id="4"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a:ln/>
        </p:spPr>
        <p:txBody>
          <a:bodyPr/>
          <a:lstStyle>
            <a:lvl1pPr>
              <a:defRPr/>
            </a:lvl1pPr>
          </a:lstStyle>
          <a:p>
            <a:pPr>
              <a:defRPr/>
            </a:pPr>
            <a:fld id="{3546EB9B-8E1F-4895-8AF6-CEBA78432DAE}" type="slidenum">
              <a:rPr lang="zh-CN" altLang="en-US"/>
              <a:pPr>
                <a:defRPr/>
              </a:pPr>
              <a:t>‹#›</a:t>
            </a:fld>
            <a:endParaRPr lang="zh-CN" altLang="en-US"/>
          </a:p>
        </p:txBody>
      </p:sp>
    </p:spTree>
    <p:extLst>
      <p:ext uri="{BB962C8B-B14F-4D97-AF65-F5344CB8AC3E}">
        <p14:creationId xmlns:p14="http://schemas.microsoft.com/office/powerpoint/2010/main" val="124227505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a:ln/>
        </p:spPr>
        <p:txBody>
          <a:bodyPr/>
          <a:lstStyle>
            <a:lvl1pPr>
              <a:defRPr/>
            </a:lvl1pPr>
          </a:lstStyle>
          <a:p>
            <a:pPr>
              <a:defRPr/>
            </a:pPr>
            <a:fld id="{DDBF2270-38F3-4034-A532-2F03B5CCD3F3}" type="datetime1">
              <a:rPr lang="zh-CN" altLang="en-US" smtClean="0"/>
              <a:t>2022/11/30</a:t>
            </a:fld>
            <a:endParaRPr lang="zh-CN" altLang="en-US"/>
          </a:p>
        </p:txBody>
      </p:sp>
      <p:sp>
        <p:nvSpPr>
          <p:cNvPr id="3"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a:ln/>
        </p:spPr>
        <p:txBody>
          <a:bodyPr/>
          <a:lstStyle>
            <a:lvl1pPr>
              <a:defRPr/>
            </a:lvl1pPr>
          </a:lstStyle>
          <a:p>
            <a:pPr>
              <a:defRPr/>
            </a:pPr>
            <a:fld id="{DD2FA105-DDDD-45E0-9D50-E477530BE340}" type="slidenum">
              <a:rPr lang="zh-CN" altLang="en-US"/>
              <a:pPr>
                <a:defRPr/>
              </a:pPr>
              <a:t>‹#›</a:t>
            </a:fld>
            <a:endParaRPr lang="zh-CN" altLang="en-US"/>
          </a:p>
        </p:txBody>
      </p:sp>
    </p:spTree>
    <p:extLst>
      <p:ext uri="{BB962C8B-B14F-4D97-AF65-F5344CB8AC3E}">
        <p14:creationId xmlns:p14="http://schemas.microsoft.com/office/powerpoint/2010/main" val="178802292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D113996D-26F3-42A0-ABAD-2C683784A871}" type="datetime1">
              <a:rPr lang="zh-CN" altLang="en-US" smtClean="0"/>
              <a:t>2022/11/30</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049D8F45-40BF-4C61-AFE2-2A482EBF5FE1}" type="slidenum">
              <a:rPr lang="zh-CN" altLang="en-US"/>
              <a:pPr>
                <a:defRPr/>
              </a:pPr>
              <a:t>‹#›</a:t>
            </a:fld>
            <a:endParaRPr lang="zh-CN" altLang="en-US"/>
          </a:p>
        </p:txBody>
      </p:sp>
    </p:spTree>
    <p:extLst>
      <p:ext uri="{BB962C8B-B14F-4D97-AF65-F5344CB8AC3E}">
        <p14:creationId xmlns:p14="http://schemas.microsoft.com/office/powerpoint/2010/main" val="200588438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740FB7BB-B845-4CD0-97F6-288C6B47B487}" type="datetime1">
              <a:rPr lang="zh-CN" altLang="en-US" smtClean="0"/>
              <a:t>2022/11/30</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E37ED6D8-D442-4937-A955-F9067B324406}" type="slidenum">
              <a:rPr lang="zh-CN" altLang="en-US"/>
              <a:pPr>
                <a:defRPr/>
              </a:pPr>
              <a:t>‹#›</a:t>
            </a:fld>
            <a:endParaRPr lang="zh-CN" altLang="en-US"/>
          </a:p>
        </p:txBody>
      </p:sp>
    </p:spTree>
    <p:extLst>
      <p:ext uri="{BB962C8B-B14F-4D97-AF65-F5344CB8AC3E}">
        <p14:creationId xmlns:p14="http://schemas.microsoft.com/office/powerpoint/2010/main" val="184016080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57B37F54-9939-4BE0-B631-D573DFC5B494}"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99642F79-F046-4944-866E-0BDE4FBBECB3}" type="slidenum">
              <a:rPr lang="zh-CN" altLang="en-US"/>
              <a:pPr>
                <a:defRPr/>
              </a:pPr>
              <a:t>‹#›</a:t>
            </a:fld>
            <a:endParaRPr lang="zh-CN" altLang="en-US"/>
          </a:p>
        </p:txBody>
      </p:sp>
    </p:spTree>
    <p:extLst>
      <p:ext uri="{BB962C8B-B14F-4D97-AF65-F5344CB8AC3E}">
        <p14:creationId xmlns:p14="http://schemas.microsoft.com/office/powerpoint/2010/main" val="187255711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4"/>
          <p:cNvSpPr>
            <a:spLocks noGrp="1" noChangeArrowheads="1"/>
          </p:cNvSpPr>
          <p:nvPr>
            <p:ph type="dt" sz="half" idx="10"/>
          </p:nvPr>
        </p:nvSpPr>
        <p:spPr>
          <a:ln/>
        </p:spPr>
        <p:txBody>
          <a:bodyPr/>
          <a:lstStyle>
            <a:lvl1pPr>
              <a:defRPr/>
            </a:lvl1pPr>
          </a:lstStyle>
          <a:p>
            <a:pPr>
              <a:defRPr/>
            </a:pPr>
            <a:fld id="{606E2AB1-A014-49A4-A575-1435108983FB}" type="datetime1">
              <a:rPr lang="zh-CN" altLang="en-US" smtClean="0"/>
              <a:t>2022/11/30</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D02D6394-4292-46F9-8292-DE835A7C5351}" type="slidenum">
              <a:rPr lang="zh-CN" altLang="en-US"/>
              <a:pPr>
                <a:defRPr/>
              </a:pPr>
              <a:t>‹#›</a:t>
            </a:fld>
            <a:endParaRPr lang="zh-CN" altLang="en-US"/>
          </a:p>
        </p:txBody>
      </p:sp>
    </p:spTree>
    <p:extLst>
      <p:ext uri="{BB962C8B-B14F-4D97-AF65-F5344CB8AC3E}">
        <p14:creationId xmlns:p14="http://schemas.microsoft.com/office/powerpoint/2010/main" val="190859654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6"/>
          <p:cNvSpPr>
            <a:spLocks noGrp="1" noChangeArrowheads="1"/>
          </p:cNvSpPr>
          <p:nvPr>
            <p:ph type="dt" sz="half" idx="10"/>
          </p:nvPr>
        </p:nvSpPr>
        <p:spPr>
          <a:ln/>
        </p:spPr>
        <p:txBody>
          <a:bodyPr/>
          <a:lstStyle>
            <a:lvl1pPr>
              <a:defRPr/>
            </a:lvl1pPr>
          </a:lstStyle>
          <a:p>
            <a:pPr>
              <a:defRPr/>
            </a:pPr>
            <a:fld id="{9A486B2E-83D1-4BDC-8091-9DD662B5750E}" type="datetime1">
              <a:rPr lang="zh-CN" altLang="en-US" smtClean="0"/>
              <a:t>2022/11/30</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pPr>
              <a:defRPr/>
            </a:pPr>
            <a:fld id="{469556CE-DA6F-4451-ABDF-716F60D1E677}" type="slidenum">
              <a:rPr lang="zh-CN" altLang="en-US"/>
              <a:pPr>
                <a:defRPr/>
              </a:pPr>
              <a:t>‹#›</a:t>
            </a:fld>
            <a:endParaRPr lang="zh-CN" altLang="en-US"/>
          </a:p>
        </p:txBody>
      </p:sp>
    </p:spTree>
    <p:extLst>
      <p:ext uri="{BB962C8B-B14F-4D97-AF65-F5344CB8AC3E}">
        <p14:creationId xmlns:p14="http://schemas.microsoft.com/office/powerpoint/2010/main" val="35480408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6"/>
          <p:cNvSpPr>
            <a:spLocks noGrp="1" noChangeArrowheads="1"/>
          </p:cNvSpPr>
          <p:nvPr>
            <p:ph type="dt" sz="half" idx="10"/>
          </p:nvPr>
        </p:nvSpPr>
        <p:spPr>
          <a:ln/>
        </p:spPr>
        <p:txBody>
          <a:bodyPr/>
          <a:lstStyle>
            <a:lvl1pPr>
              <a:defRPr/>
            </a:lvl1pPr>
          </a:lstStyle>
          <a:p>
            <a:pPr>
              <a:defRPr/>
            </a:pPr>
            <a:fld id="{357A9228-7991-43F5-BBFA-65EFC8E53C7B}" type="datetime1">
              <a:rPr lang="zh-CN" altLang="en-US" smtClean="0"/>
              <a:t>2022/11/30</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pPr>
              <a:defRPr/>
            </a:pPr>
            <a:fld id="{FE10F9AC-D3C3-4E15-B4B0-1F968E3B5C9B}" type="slidenum">
              <a:rPr lang="zh-CN" altLang="en-US"/>
              <a:pPr>
                <a:defRPr/>
              </a:pPr>
              <a:t>‹#›</a:t>
            </a:fld>
            <a:endParaRPr lang="zh-CN" altLang="en-US"/>
          </a:p>
        </p:txBody>
      </p:sp>
    </p:spTree>
    <p:extLst>
      <p:ext uri="{BB962C8B-B14F-4D97-AF65-F5344CB8AC3E}">
        <p14:creationId xmlns:p14="http://schemas.microsoft.com/office/powerpoint/2010/main" val="370063427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6"/>
          <p:cNvSpPr>
            <a:spLocks noGrp="1" noChangeArrowheads="1"/>
          </p:cNvSpPr>
          <p:nvPr>
            <p:ph type="dt" sz="half" idx="10"/>
          </p:nvPr>
        </p:nvSpPr>
        <p:spPr>
          <a:ln/>
        </p:spPr>
        <p:txBody>
          <a:bodyPr/>
          <a:lstStyle>
            <a:lvl1pPr>
              <a:defRPr/>
            </a:lvl1pPr>
          </a:lstStyle>
          <a:p>
            <a:pPr>
              <a:defRPr/>
            </a:pPr>
            <a:fld id="{9F24296F-FBBE-4F9F-97EF-51CDEBFE72F3}" type="datetime1">
              <a:rPr lang="zh-CN" altLang="en-US" smtClean="0"/>
              <a:t>2022/11/30</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pPr>
              <a:defRPr/>
            </a:pPr>
            <a:fld id="{85DEA912-B57C-4F20-8AC0-6C879875E516}" type="slidenum">
              <a:rPr lang="zh-CN" altLang="en-US"/>
              <a:pPr>
                <a:defRPr/>
              </a:pPr>
              <a:t>‹#›</a:t>
            </a:fld>
            <a:endParaRPr lang="zh-CN" altLang="en-US"/>
          </a:p>
        </p:txBody>
      </p:sp>
    </p:spTree>
    <p:extLst>
      <p:ext uri="{BB962C8B-B14F-4D97-AF65-F5344CB8AC3E}">
        <p14:creationId xmlns:p14="http://schemas.microsoft.com/office/powerpoint/2010/main" val="3451535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930815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6"/>
          <p:cNvSpPr>
            <a:spLocks noGrp="1" noChangeArrowheads="1"/>
          </p:cNvSpPr>
          <p:nvPr>
            <p:ph type="dt" sz="half" idx="10"/>
          </p:nvPr>
        </p:nvSpPr>
        <p:spPr>
          <a:ln/>
        </p:spPr>
        <p:txBody>
          <a:bodyPr/>
          <a:lstStyle>
            <a:lvl1pPr>
              <a:defRPr/>
            </a:lvl1pPr>
          </a:lstStyle>
          <a:p>
            <a:pPr>
              <a:defRPr/>
            </a:pPr>
            <a:fld id="{0794A3C6-0346-4113-BCE0-0E1B6DD87994}" type="datetime1">
              <a:rPr lang="zh-CN" altLang="en-US" smtClean="0"/>
              <a:t>2022/11/30</a:t>
            </a:fld>
            <a:endParaRPr lang="zh-CN" altLang="en-US"/>
          </a:p>
        </p:txBody>
      </p:sp>
      <p:sp>
        <p:nvSpPr>
          <p:cNvPr id="6"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a:ln/>
        </p:spPr>
        <p:txBody>
          <a:bodyPr/>
          <a:lstStyle>
            <a:lvl1pPr>
              <a:defRPr/>
            </a:lvl1pPr>
          </a:lstStyle>
          <a:p>
            <a:pPr>
              <a:defRPr/>
            </a:pPr>
            <a:fld id="{1AE5B674-2D89-4E8B-8D77-27E6CEBAB158}" type="slidenum">
              <a:rPr lang="zh-CN" altLang="en-US"/>
              <a:pPr>
                <a:defRPr/>
              </a:pPr>
              <a:t>‹#›</a:t>
            </a:fld>
            <a:endParaRPr lang="zh-CN" altLang="en-US"/>
          </a:p>
        </p:txBody>
      </p:sp>
    </p:spTree>
    <p:extLst>
      <p:ext uri="{BB962C8B-B14F-4D97-AF65-F5344CB8AC3E}">
        <p14:creationId xmlns:p14="http://schemas.microsoft.com/office/powerpoint/2010/main" val="259167832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6"/>
          <p:cNvSpPr>
            <a:spLocks noGrp="1" noChangeArrowheads="1"/>
          </p:cNvSpPr>
          <p:nvPr>
            <p:ph type="dt" sz="half" idx="10"/>
          </p:nvPr>
        </p:nvSpPr>
        <p:spPr>
          <a:ln/>
        </p:spPr>
        <p:txBody>
          <a:bodyPr/>
          <a:lstStyle>
            <a:lvl1pPr>
              <a:defRPr/>
            </a:lvl1pPr>
          </a:lstStyle>
          <a:p>
            <a:pPr>
              <a:defRPr/>
            </a:pPr>
            <a:fld id="{E2563971-7825-4153-A3BE-E71DFF97F927}" type="datetime1">
              <a:rPr lang="zh-CN" altLang="en-US" smtClean="0"/>
              <a:t>2022/11/30</a:t>
            </a:fld>
            <a:endParaRPr lang="zh-CN" altLang="en-US"/>
          </a:p>
        </p:txBody>
      </p:sp>
      <p:sp>
        <p:nvSpPr>
          <p:cNvPr id="8"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8"/>
          <p:cNvSpPr>
            <a:spLocks noGrp="1" noChangeArrowheads="1"/>
          </p:cNvSpPr>
          <p:nvPr>
            <p:ph type="sldNum" sz="quarter" idx="12"/>
          </p:nvPr>
        </p:nvSpPr>
        <p:spPr>
          <a:ln/>
        </p:spPr>
        <p:txBody>
          <a:bodyPr/>
          <a:lstStyle>
            <a:lvl1pPr>
              <a:defRPr/>
            </a:lvl1pPr>
          </a:lstStyle>
          <a:p>
            <a:pPr>
              <a:defRPr/>
            </a:pPr>
            <a:fld id="{5A68360A-4685-46AF-9381-247957DC486D}" type="slidenum">
              <a:rPr lang="zh-CN" altLang="en-US"/>
              <a:pPr>
                <a:defRPr/>
              </a:pPr>
              <a:t>‹#›</a:t>
            </a:fld>
            <a:endParaRPr lang="zh-CN" altLang="en-US"/>
          </a:p>
        </p:txBody>
      </p:sp>
    </p:spTree>
    <p:extLst>
      <p:ext uri="{BB962C8B-B14F-4D97-AF65-F5344CB8AC3E}">
        <p14:creationId xmlns:p14="http://schemas.microsoft.com/office/powerpoint/2010/main" val="378341216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日期占位符 6"/>
          <p:cNvSpPr>
            <a:spLocks noGrp="1" noChangeArrowheads="1"/>
          </p:cNvSpPr>
          <p:nvPr>
            <p:ph type="dt" sz="half" idx="10"/>
          </p:nvPr>
        </p:nvSpPr>
        <p:spPr>
          <a:ln/>
        </p:spPr>
        <p:txBody>
          <a:bodyPr/>
          <a:lstStyle>
            <a:lvl1pPr>
              <a:defRPr/>
            </a:lvl1pPr>
          </a:lstStyle>
          <a:p>
            <a:pPr>
              <a:defRPr/>
            </a:pPr>
            <a:fld id="{BE02ADB5-64CD-427A-B348-AD652ED66753}" type="datetime1">
              <a:rPr lang="zh-CN" altLang="en-US" smtClean="0"/>
              <a:t>2022/11/30</a:t>
            </a:fld>
            <a:endParaRPr lang="zh-CN" altLang="en-US"/>
          </a:p>
        </p:txBody>
      </p:sp>
      <p:sp>
        <p:nvSpPr>
          <p:cNvPr id="4"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8"/>
          <p:cNvSpPr>
            <a:spLocks noGrp="1" noChangeArrowheads="1"/>
          </p:cNvSpPr>
          <p:nvPr>
            <p:ph type="sldNum" sz="quarter" idx="12"/>
          </p:nvPr>
        </p:nvSpPr>
        <p:spPr>
          <a:ln/>
        </p:spPr>
        <p:txBody>
          <a:bodyPr/>
          <a:lstStyle>
            <a:lvl1pPr>
              <a:defRPr/>
            </a:lvl1pPr>
          </a:lstStyle>
          <a:p>
            <a:pPr>
              <a:defRPr/>
            </a:pPr>
            <a:fld id="{8C324000-B3E3-4E83-BD45-3A83340FD4CA}" type="slidenum">
              <a:rPr lang="zh-CN" altLang="en-US"/>
              <a:pPr>
                <a:defRPr/>
              </a:pPr>
              <a:t>‹#›</a:t>
            </a:fld>
            <a:endParaRPr lang="zh-CN" altLang="en-US"/>
          </a:p>
        </p:txBody>
      </p:sp>
    </p:spTree>
    <p:extLst>
      <p:ext uri="{BB962C8B-B14F-4D97-AF65-F5344CB8AC3E}">
        <p14:creationId xmlns:p14="http://schemas.microsoft.com/office/powerpoint/2010/main" val="338266593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6"/>
          <p:cNvSpPr>
            <a:spLocks noGrp="1" noChangeArrowheads="1"/>
          </p:cNvSpPr>
          <p:nvPr>
            <p:ph type="dt" sz="half" idx="10"/>
          </p:nvPr>
        </p:nvSpPr>
        <p:spPr>
          <a:ln/>
        </p:spPr>
        <p:txBody>
          <a:bodyPr/>
          <a:lstStyle>
            <a:lvl1pPr>
              <a:defRPr/>
            </a:lvl1pPr>
          </a:lstStyle>
          <a:p>
            <a:pPr>
              <a:defRPr/>
            </a:pPr>
            <a:fld id="{5C79A72F-12C8-44BA-B62D-F9B853B56F05}" type="datetime1">
              <a:rPr lang="zh-CN" altLang="en-US" smtClean="0"/>
              <a:t>2022/11/30</a:t>
            </a:fld>
            <a:endParaRPr lang="zh-CN" altLang="en-US"/>
          </a:p>
        </p:txBody>
      </p:sp>
      <p:sp>
        <p:nvSpPr>
          <p:cNvPr id="3"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8"/>
          <p:cNvSpPr>
            <a:spLocks noGrp="1" noChangeArrowheads="1"/>
          </p:cNvSpPr>
          <p:nvPr>
            <p:ph type="sldNum" sz="quarter" idx="12"/>
          </p:nvPr>
        </p:nvSpPr>
        <p:spPr>
          <a:ln/>
        </p:spPr>
        <p:txBody>
          <a:bodyPr/>
          <a:lstStyle>
            <a:lvl1pPr>
              <a:defRPr/>
            </a:lvl1pPr>
          </a:lstStyle>
          <a:p>
            <a:pPr>
              <a:defRPr/>
            </a:pPr>
            <a:fld id="{C450E070-3A20-494D-AC64-FA1AEDB1C2D6}" type="slidenum">
              <a:rPr lang="zh-CN" altLang="en-US"/>
              <a:pPr>
                <a:defRPr/>
              </a:pPr>
              <a:t>‹#›</a:t>
            </a:fld>
            <a:endParaRPr lang="zh-CN" altLang="en-US"/>
          </a:p>
        </p:txBody>
      </p:sp>
    </p:spTree>
    <p:extLst>
      <p:ext uri="{BB962C8B-B14F-4D97-AF65-F5344CB8AC3E}">
        <p14:creationId xmlns:p14="http://schemas.microsoft.com/office/powerpoint/2010/main" val="286431324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6"/>
          <p:cNvSpPr>
            <a:spLocks noGrp="1" noChangeArrowheads="1"/>
          </p:cNvSpPr>
          <p:nvPr>
            <p:ph type="dt" sz="half" idx="10"/>
          </p:nvPr>
        </p:nvSpPr>
        <p:spPr>
          <a:ln/>
        </p:spPr>
        <p:txBody>
          <a:bodyPr/>
          <a:lstStyle>
            <a:lvl1pPr>
              <a:defRPr/>
            </a:lvl1pPr>
          </a:lstStyle>
          <a:p>
            <a:pPr>
              <a:defRPr/>
            </a:pPr>
            <a:fld id="{8D652EDC-13B7-43AE-A312-5F4E34ABB36F}" type="datetime1">
              <a:rPr lang="zh-CN" altLang="en-US" smtClean="0"/>
              <a:t>2022/11/30</a:t>
            </a:fld>
            <a:endParaRPr lang="zh-CN" altLang="en-US"/>
          </a:p>
        </p:txBody>
      </p:sp>
      <p:sp>
        <p:nvSpPr>
          <p:cNvPr id="6"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a:ln/>
        </p:spPr>
        <p:txBody>
          <a:bodyPr/>
          <a:lstStyle>
            <a:lvl1pPr>
              <a:defRPr/>
            </a:lvl1pPr>
          </a:lstStyle>
          <a:p>
            <a:pPr>
              <a:defRPr/>
            </a:pPr>
            <a:fld id="{7C8D7BE7-4080-425D-9967-30015D1E3312}" type="slidenum">
              <a:rPr lang="zh-CN" altLang="en-US"/>
              <a:pPr>
                <a:defRPr/>
              </a:pPr>
              <a:t>‹#›</a:t>
            </a:fld>
            <a:endParaRPr lang="zh-CN" altLang="en-US"/>
          </a:p>
        </p:txBody>
      </p:sp>
    </p:spTree>
    <p:extLst>
      <p:ext uri="{BB962C8B-B14F-4D97-AF65-F5344CB8AC3E}">
        <p14:creationId xmlns:p14="http://schemas.microsoft.com/office/powerpoint/2010/main" val="170420974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6"/>
          <p:cNvSpPr>
            <a:spLocks noGrp="1" noChangeArrowheads="1"/>
          </p:cNvSpPr>
          <p:nvPr>
            <p:ph type="dt" sz="half" idx="10"/>
          </p:nvPr>
        </p:nvSpPr>
        <p:spPr>
          <a:ln/>
        </p:spPr>
        <p:txBody>
          <a:bodyPr/>
          <a:lstStyle>
            <a:lvl1pPr>
              <a:defRPr/>
            </a:lvl1pPr>
          </a:lstStyle>
          <a:p>
            <a:pPr>
              <a:defRPr/>
            </a:pPr>
            <a:fld id="{16DE262C-9C3E-4E66-B4AC-AA9DC1BEA1C8}" type="datetime1">
              <a:rPr lang="zh-CN" altLang="en-US" smtClean="0"/>
              <a:t>2022/11/30</a:t>
            </a:fld>
            <a:endParaRPr lang="zh-CN" altLang="en-US"/>
          </a:p>
        </p:txBody>
      </p:sp>
      <p:sp>
        <p:nvSpPr>
          <p:cNvPr id="6"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a:ln/>
        </p:spPr>
        <p:txBody>
          <a:bodyPr/>
          <a:lstStyle>
            <a:lvl1pPr>
              <a:defRPr/>
            </a:lvl1pPr>
          </a:lstStyle>
          <a:p>
            <a:pPr>
              <a:defRPr/>
            </a:pPr>
            <a:fld id="{47F2375E-D164-471F-908F-9B3E72C0EDA9}" type="slidenum">
              <a:rPr lang="zh-CN" altLang="en-US"/>
              <a:pPr>
                <a:defRPr/>
              </a:pPr>
              <a:t>‹#›</a:t>
            </a:fld>
            <a:endParaRPr lang="zh-CN" altLang="en-US"/>
          </a:p>
        </p:txBody>
      </p:sp>
    </p:spTree>
    <p:extLst>
      <p:ext uri="{BB962C8B-B14F-4D97-AF65-F5344CB8AC3E}">
        <p14:creationId xmlns:p14="http://schemas.microsoft.com/office/powerpoint/2010/main" val="323487499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6"/>
          <p:cNvSpPr>
            <a:spLocks noGrp="1" noChangeArrowheads="1"/>
          </p:cNvSpPr>
          <p:nvPr>
            <p:ph type="dt" sz="half" idx="10"/>
          </p:nvPr>
        </p:nvSpPr>
        <p:spPr>
          <a:ln/>
        </p:spPr>
        <p:txBody>
          <a:bodyPr/>
          <a:lstStyle>
            <a:lvl1pPr>
              <a:defRPr/>
            </a:lvl1pPr>
          </a:lstStyle>
          <a:p>
            <a:pPr>
              <a:defRPr/>
            </a:pPr>
            <a:fld id="{59B64374-0425-46F5-ACFC-D4691D28606F}" type="datetime1">
              <a:rPr lang="zh-CN" altLang="en-US" smtClean="0"/>
              <a:t>2022/11/30</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pPr>
              <a:defRPr/>
            </a:pPr>
            <a:fld id="{D89E3B11-E9B3-4758-9BE4-BAC7630A42FD}" type="slidenum">
              <a:rPr lang="zh-CN" altLang="en-US"/>
              <a:pPr>
                <a:defRPr/>
              </a:pPr>
              <a:t>‹#›</a:t>
            </a:fld>
            <a:endParaRPr lang="zh-CN" altLang="en-US"/>
          </a:p>
        </p:txBody>
      </p:sp>
    </p:spTree>
    <p:extLst>
      <p:ext uri="{BB962C8B-B14F-4D97-AF65-F5344CB8AC3E}">
        <p14:creationId xmlns:p14="http://schemas.microsoft.com/office/powerpoint/2010/main" val="194556715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6"/>
          <p:cNvSpPr>
            <a:spLocks noGrp="1" noChangeArrowheads="1"/>
          </p:cNvSpPr>
          <p:nvPr>
            <p:ph type="dt" sz="half" idx="10"/>
          </p:nvPr>
        </p:nvSpPr>
        <p:spPr>
          <a:ln/>
        </p:spPr>
        <p:txBody>
          <a:bodyPr/>
          <a:lstStyle>
            <a:lvl1pPr>
              <a:defRPr/>
            </a:lvl1pPr>
          </a:lstStyle>
          <a:p>
            <a:pPr>
              <a:defRPr/>
            </a:pPr>
            <a:fld id="{D3C3937D-8047-46FD-92FC-B96B3A48577C}" type="datetime1">
              <a:rPr lang="zh-CN" altLang="en-US" smtClean="0"/>
              <a:t>2022/11/30</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pPr>
              <a:defRPr/>
            </a:pPr>
            <a:fld id="{9CFC3142-5F6E-44DB-9737-0C24A63364B4}" type="slidenum">
              <a:rPr lang="zh-CN" altLang="en-US"/>
              <a:pPr>
                <a:defRPr/>
              </a:pPr>
              <a:t>‹#›</a:t>
            </a:fld>
            <a:endParaRPr lang="zh-CN" altLang="en-US"/>
          </a:p>
        </p:txBody>
      </p:sp>
    </p:spTree>
    <p:extLst>
      <p:ext uri="{BB962C8B-B14F-4D97-AF65-F5344CB8AC3E}">
        <p14:creationId xmlns:p14="http://schemas.microsoft.com/office/powerpoint/2010/main" val="112076726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2"/>
          <p:cNvSpPr>
            <a:spLocks noGrp="1" noChangeArrowheads="1"/>
          </p:cNvSpPr>
          <p:nvPr>
            <p:ph type="dt" sz="half" idx="10"/>
          </p:nvPr>
        </p:nvSpPr>
        <p:spPr>
          <a:ln/>
        </p:spPr>
        <p:txBody>
          <a:bodyPr/>
          <a:lstStyle>
            <a:lvl1pPr>
              <a:defRPr/>
            </a:lvl1pPr>
          </a:lstStyle>
          <a:p>
            <a:pPr>
              <a:defRPr/>
            </a:pPr>
            <a:fld id="{A55339A3-A39B-4276-BFCB-82EEAB0C037C}" type="datetime1">
              <a:rPr lang="zh-CN" altLang="en-US" smtClean="0"/>
              <a:t>2022/11/30</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pPr>
              <a:defRPr/>
            </a:pPr>
            <a:fld id="{CEBF8B30-561E-4787-AB23-9039C9BD4C38}" type="slidenum">
              <a:rPr lang="zh-CN" altLang="en-US"/>
              <a:pPr>
                <a:defRPr/>
              </a:pPr>
              <a:t>‹#›</a:t>
            </a:fld>
            <a:endParaRPr lang="zh-CN" altLang="en-US"/>
          </a:p>
        </p:txBody>
      </p:sp>
    </p:spTree>
    <p:extLst>
      <p:ext uri="{BB962C8B-B14F-4D97-AF65-F5344CB8AC3E}">
        <p14:creationId xmlns:p14="http://schemas.microsoft.com/office/powerpoint/2010/main" val="131300266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2"/>
          <p:cNvSpPr>
            <a:spLocks noGrp="1" noChangeArrowheads="1"/>
          </p:cNvSpPr>
          <p:nvPr>
            <p:ph type="dt" sz="half" idx="10"/>
          </p:nvPr>
        </p:nvSpPr>
        <p:spPr>
          <a:ln/>
        </p:spPr>
        <p:txBody>
          <a:bodyPr/>
          <a:lstStyle>
            <a:lvl1pPr>
              <a:defRPr/>
            </a:lvl1pPr>
          </a:lstStyle>
          <a:p>
            <a:pPr>
              <a:defRPr/>
            </a:pPr>
            <a:fld id="{4479B735-FB42-4F50-B3AC-BC52687D4216}" type="datetime1">
              <a:rPr lang="zh-CN" altLang="en-US" smtClean="0"/>
              <a:t>2022/11/30</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pPr>
              <a:defRPr/>
            </a:pPr>
            <a:fld id="{88DA0C2D-3AB4-4C01-8A11-3A26F54A38E3}" type="slidenum">
              <a:rPr lang="zh-CN" altLang="en-US"/>
              <a:pPr>
                <a:defRPr/>
              </a:pPr>
              <a:t>‹#›</a:t>
            </a:fld>
            <a:endParaRPr lang="zh-CN" altLang="en-US"/>
          </a:p>
        </p:txBody>
      </p:sp>
    </p:spTree>
    <p:extLst>
      <p:ext uri="{BB962C8B-B14F-4D97-AF65-F5344CB8AC3E}">
        <p14:creationId xmlns:p14="http://schemas.microsoft.com/office/powerpoint/2010/main" val="471739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Tree>
    <p:extLst>
      <p:ext uri="{BB962C8B-B14F-4D97-AF65-F5344CB8AC3E}">
        <p14:creationId xmlns:p14="http://schemas.microsoft.com/office/powerpoint/2010/main" val="376326167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2"/>
          <p:cNvSpPr>
            <a:spLocks noGrp="1" noChangeArrowheads="1"/>
          </p:cNvSpPr>
          <p:nvPr>
            <p:ph type="dt" sz="half" idx="10"/>
          </p:nvPr>
        </p:nvSpPr>
        <p:spPr>
          <a:ln/>
        </p:spPr>
        <p:txBody>
          <a:bodyPr/>
          <a:lstStyle>
            <a:lvl1pPr>
              <a:defRPr/>
            </a:lvl1pPr>
          </a:lstStyle>
          <a:p>
            <a:pPr>
              <a:defRPr/>
            </a:pPr>
            <a:fld id="{2030FC06-07A5-4339-89FD-0A83D04FFB96}" type="datetime1">
              <a:rPr lang="zh-CN" altLang="en-US" smtClean="0"/>
              <a:t>2022/11/30</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pPr>
              <a:defRPr/>
            </a:pPr>
            <a:fld id="{4B2D87B3-B140-4D91-A421-2BD34D7A6D64}" type="slidenum">
              <a:rPr lang="zh-CN" altLang="en-US"/>
              <a:pPr>
                <a:defRPr/>
              </a:pPr>
              <a:t>‹#›</a:t>
            </a:fld>
            <a:endParaRPr lang="zh-CN" altLang="en-US"/>
          </a:p>
        </p:txBody>
      </p:sp>
    </p:spTree>
    <p:extLst>
      <p:ext uri="{BB962C8B-B14F-4D97-AF65-F5344CB8AC3E}">
        <p14:creationId xmlns:p14="http://schemas.microsoft.com/office/powerpoint/2010/main" val="226558892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2"/>
          <p:cNvSpPr>
            <a:spLocks noGrp="1" noChangeArrowheads="1"/>
          </p:cNvSpPr>
          <p:nvPr>
            <p:ph type="dt" sz="half" idx="10"/>
          </p:nvPr>
        </p:nvSpPr>
        <p:spPr>
          <a:ln/>
        </p:spPr>
        <p:txBody>
          <a:bodyPr/>
          <a:lstStyle>
            <a:lvl1pPr>
              <a:defRPr/>
            </a:lvl1pPr>
          </a:lstStyle>
          <a:p>
            <a:pPr>
              <a:defRPr/>
            </a:pPr>
            <a:fld id="{2298E890-97E3-460E-9661-09863E65B4AD}" type="datetime1">
              <a:rPr lang="zh-CN" altLang="en-US" smtClean="0"/>
              <a:t>2022/11/30</a:t>
            </a:fld>
            <a:endParaRPr lang="zh-CN" altLang="en-US"/>
          </a:p>
        </p:txBody>
      </p:sp>
      <p:sp>
        <p:nvSpPr>
          <p:cNvPr id="6"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a:ln/>
        </p:spPr>
        <p:txBody>
          <a:bodyPr/>
          <a:lstStyle>
            <a:lvl1pPr>
              <a:defRPr/>
            </a:lvl1pPr>
          </a:lstStyle>
          <a:p>
            <a:pPr>
              <a:defRPr/>
            </a:pPr>
            <a:fld id="{37E17A12-25B6-455C-B004-A20442C5B850}" type="slidenum">
              <a:rPr lang="zh-CN" altLang="en-US"/>
              <a:pPr>
                <a:defRPr/>
              </a:pPr>
              <a:t>‹#›</a:t>
            </a:fld>
            <a:endParaRPr lang="zh-CN" altLang="en-US"/>
          </a:p>
        </p:txBody>
      </p:sp>
    </p:spTree>
    <p:extLst>
      <p:ext uri="{BB962C8B-B14F-4D97-AF65-F5344CB8AC3E}">
        <p14:creationId xmlns:p14="http://schemas.microsoft.com/office/powerpoint/2010/main" val="276585454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2"/>
          <p:cNvSpPr>
            <a:spLocks noGrp="1" noChangeArrowheads="1"/>
          </p:cNvSpPr>
          <p:nvPr>
            <p:ph type="dt" sz="half" idx="10"/>
          </p:nvPr>
        </p:nvSpPr>
        <p:spPr>
          <a:ln/>
        </p:spPr>
        <p:txBody>
          <a:bodyPr/>
          <a:lstStyle>
            <a:lvl1pPr>
              <a:defRPr/>
            </a:lvl1pPr>
          </a:lstStyle>
          <a:p>
            <a:pPr>
              <a:defRPr/>
            </a:pPr>
            <a:fld id="{8F4EADFC-756B-45EC-9C1C-ACE1EC579A90}" type="datetime1">
              <a:rPr lang="zh-CN" altLang="en-US" smtClean="0"/>
              <a:t>2022/11/30</a:t>
            </a:fld>
            <a:endParaRPr lang="zh-CN" altLang="en-US"/>
          </a:p>
        </p:txBody>
      </p:sp>
      <p:sp>
        <p:nvSpPr>
          <p:cNvPr id="8"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4"/>
          <p:cNvSpPr>
            <a:spLocks noGrp="1" noChangeArrowheads="1"/>
          </p:cNvSpPr>
          <p:nvPr>
            <p:ph type="sldNum" sz="quarter" idx="12"/>
          </p:nvPr>
        </p:nvSpPr>
        <p:spPr>
          <a:ln/>
        </p:spPr>
        <p:txBody>
          <a:bodyPr/>
          <a:lstStyle>
            <a:lvl1pPr>
              <a:defRPr/>
            </a:lvl1pPr>
          </a:lstStyle>
          <a:p>
            <a:pPr>
              <a:defRPr/>
            </a:pPr>
            <a:fld id="{88176184-7A59-4936-8BC2-534D2F639A06}" type="slidenum">
              <a:rPr lang="zh-CN" altLang="en-US"/>
              <a:pPr>
                <a:defRPr/>
              </a:pPr>
              <a:t>‹#›</a:t>
            </a:fld>
            <a:endParaRPr lang="zh-CN" altLang="en-US"/>
          </a:p>
        </p:txBody>
      </p:sp>
    </p:spTree>
    <p:extLst>
      <p:ext uri="{BB962C8B-B14F-4D97-AF65-F5344CB8AC3E}">
        <p14:creationId xmlns:p14="http://schemas.microsoft.com/office/powerpoint/2010/main" val="277441905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日期占位符 2"/>
          <p:cNvSpPr>
            <a:spLocks noGrp="1" noChangeArrowheads="1"/>
          </p:cNvSpPr>
          <p:nvPr>
            <p:ph type="dt" sz="half" idx="10"/>
          </p:nvPr>
        </p:nvSpPr>
        <p:spPr>
          <a:ln/>
        </p:spPr>
        <p:txBody>
          <a:bodyPr/>
          <a:lstStyle>
            <a:lvl1pPr>
              <a:defRPr/>
            </a:lvl1pPr>
          </a:lstStyle>
          <a:p>
            <a:pPr>
              <a:defRPr/>
            </a:pPr>
            <a:fld id="{16235F07-4006-476B-B91F-B453506D5AD4}" type="datetime1">
              <a:rPr lang="zh-CN" altLang="en-US" smtClean="0"/>
              <a:t>2022/11/30</a:t>
            </a:fld>
            <a:endParaRPr lang="zh-CN" altLang="en-US"/>
          </a:p>
        </p:txBody>
      </p:sp>
      <p:sp>
        <p:nvSpPr>
          <p:cNvPr id="4"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4"/>
          <p:cNvSpPr>
            <a:spLocks noGrp="1" noChangeArrowheads="1"/>
          </p:cNvSpPr>
          <p:nvPr>
            <p:ph type="sldNum" sz="quarter" idx="12"/>
          </p:nvPr>
        </p:nvSpPr>
        <p:spPr>
          <a:ln/>
        </p:spPr>
        <p:txBody>
          <a:bodyPr/>
          <a:lstStyle>
            <a:lvl1pPr>
              <a:defRPr/>
            </a:lvl1pPr>
          </a:lstStyle>
          <a:p>
            <a:pPr>
              <a:defRPr/>
            </a:pPr>
            <a:fld id="{AB4160D2-3E48-4FF1-BEEC-25106B723243}" type="slidenum">
              <a:rPr lang="zh-CN" altLang="en-US"/>
              <a:pPr>
                <a:defRPr/>
              </a:pPr>
              <a:t>‹#›</a:t>
            </a:fld>
            <a:endParaRPr lang="zh-CN" altLang="en-US"/>
          </a:p>
        </p:txBody>
      </p:sp>
    </p:spTree>
    <p:extLst>
      <p:ext uri="{BB962C8B-B14F-4D97-AF65-F5344CB8AC3E}">
        <p14:creationId xmlns:p14="http://schemas.microsoft.com/office/powerpoint/2010/main" val="426781782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2"/>
          <p:cNvSpPr>
            <a:spLocks noGrp="1" noChangeArrowheads="1"/>
          </p:cNvSpPr>
          <p:nvPr>
            <p:ph type="dt" sz="half" idx="10"/>
          </p:nvPr>
        </p:nvSpPr>
        <p:spPr>
          <a:ln/>
        </p:spPr>
        <p:txBody>
          <a:bodyPr/>
          <a:lstStyle>
            <a:lvl1pPr>
              <a:defRPr/>
            </a:lvl1pPr>
          </a:lstStyle>
          <a:p>
            <a:pPr>
              <a:defRPr/>
            </a:pPr>
            <a:fld id="{D4168AC3-2972-40CC-8E89-C874095C578E}" type="datetime1">
              <a:rPr lang="zh-CN" altLang="en-US" smtClean="0"/>
              <a:t>2022/11/30</a:t>
            </a:fld>
            <a:endParaRPr lang="zh-CN" altLang="en-US"/>
          </a:p>
        </p:txBody>
      </p:sp>
      <p:sp>
        <p:nvSpPr>
          <p:cNvPr id="3"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4"/>
          <p:cNvSpPr>
            <a:spLocks noGrp="1" noChangeArrowheads="1"/>
          </p:cNvSpPr>
          <p:nvPr>
            <p:ph type="sldNum" sz="quarter" idx="12"/>
          </p:nvPr>
        </p:nvSpPr>
        <p:spPr>
          <a:ln/>
        </p:spPr>
        <p:txBody>
          <a:bodyPr/>
          <a:lstStyle>
            <a:lvl1pPr>
              <a:defRPr/>
            </a:lvl1pPr>
          </a:lstStyle>
          <a:p>
            <a:pPr>
              <a:defRPr/>
            </a:pPr>
            <a:fld id="{B8ECE031-06AC-4D64-852D-CB895523812F}" type="slidenum">
              <a:rPr lang="zh-CN" altLang="en-US"/>
              <a:pPr>
                <a:defRPr/>
              </a:pPr>
              <a:t>‹#›</a:t>
            </a:fld>
            <a:endParaRPr lang="zh-CN" altLang="en-US"/>
          </a:p>
        </p:txBody>
      </p:sp>
    </p:spTree>
    <p:extLst>
      <p:ext uri="{BB962C8B-B14F-4D97-AF65-F5344CB8AC3E}">
        <p14:creationId xmlns:p14="http://schemas.microsoft.com/office/powerpoint/2010/main" val="3363992720"/>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2"/>
          <p:cNvSpPr>
            <a:spLocks noGrp="1" noChangeArrowheads="1"/>
          </p:cNvSpPr>
          <p:nvPr>
            <p:ph type="dt" sz="half" idx="10"/>
          </p:nvPr>
        </p:nvSpPr>
        <p:spPr>
          <a:ln/>
        </p:spPr>
        <p:txBody>
          <a:bodyPr/>
          <a:lstStyle>
            <a:lvl1pPr>
              <a:defRPr/>
            </a:lvl1pPr>
          </a:lstStyle>
          <a:p>
            <a:pPr>
              <a:defRPr/>
            </a:pPr>
            <a:fld id="{933EA040-A886-4D8C-BB65-EDC6471833E3}" type="datetime1">
              <a:rPr lang="zh-CN" altLang="en-US" smtClean="0"/>
              <a:t>2022/11/30</a:t>
            </a:fld>
            <a:endParaRPr lang="zh-CN" altLang="en-US"/>
          </a:p>
        </p:txBody>
      </p:sp>
      <p:sp>
        <p:nvSpPr>
          <p:cNvPr id="6"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a:ln/>
        </p:spPr>
        <p:txBody>
          <a:bodyPr/>
          <a:lstStyle>
            <a:lvl1pPr>
              <a:defRPr/>
            </a:lvl1pPr>
          </a:lstStyle>
          <a:p>
            <a:pPr>
              <a:defRPr/>
            </a:pPr>
            <a:fld id="{1305E7A2-BFE6-49A9-AFCC-5FD958D679C0}" type="slidenum">
              <a:rPr lang="zh-CN" altLang="en-US"/>
              <a:pPr>
                <a:defRPr/>
              </a:pPr>
              <a:t>‹#›</a:t>
            </a:fld>
            <a:endParaRPr lang="zh-CN" altLang="en-US"/>
          </a:p>
        </p:txBody>
      </p:sp>
    </p:spTree>
    <p:extLst>
      <p:ext uri="{BB962C8B-B14F-4D97-AF65-F5344CB8AC3E}">
        <p14:creationId xmlns:p14="http://schemas.microsoft.com/office/powerpoint/2010/main" val="239064697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2"/>
          <p:cNvSpPr>
            <a:spLocks noGrp="1" noChangeArrowheads="1"/>
          </p:cNvSpPr>
          <p:nvPr>
            <p:ph type="dt" sz="half" idx="10"/>
          </p:nvPr>
        </p:nvSpPr>
        <p:spPr>
          <a:ln/>
        </p:spPr>
        <p:txBody>
          <a:bodyPr/>
          <a:lstStyle>
            <a:lvl1pPr>
              <a:defRPr/>
            </a:lvl1pPr>
          </a:lstStyle>
          <a:p>
            <a:pPr>
              <a:defRPr/>
            </a:pPr>
            <a:fld id="{B89BA4D8-F628-4804-86E6-87FE66327B08}" type="datetime1">
              <a:rPr lang="zh-CN" altLang="en-US" smtClean="0"/>
              <a:t>2022/11/30</a:t>
            </a:fld>
            <a:endParaRPr lang="zh-CN" altLang="en-US"/>
          </a:p>
        </p:txBody>
      </p:sp>
      <p:sp>
        <p:nvSpPr>
          <p:cNvPr id="6"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a:ln/>
        </p:spPr>
        <p:txBody>
          <a:bodyPr/>
          <a:lstStyle>
            <a:lvl1pPr>
              <a:defRPr/>
            </a:lvl1pPr>
          </a:lstStyle>
          <a:p>
            <a:pPr>
              <a:defRPr/>
            </a:pPr>
            <a:fld id="{042311A1-C4D8-46B0-9263-9B6BB68A24AB}" type="slidenum">
              <a:rPr lang="zh-CN" altLang="en-US"/>
              <a:pPr>
                <a:defRPr/>
              </a:pPr>
              <a:t>‹#›</a:t>
            </a:fld>
            <a:endParaRPr lang="zh-CN" altLang="en-US"/>
          </a:p>
        </p:txBody>
      </p:sp>
    </p:spTree>
    <p:extLst>
      <p:ext uri="{BB962C8B-B14F-4D97-AF65-F5344CB8AC3E}">
        <p14:creationId xmlns:p14="http://schemas.microsoft.com/office/powerpoint/2010/main" val="397341181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2"/>
          <p:cNvSpPr>
            <a:spLocks noGrp="1" noChangeArrowheads="1"/>
          </p:cNvSpPr>
          <p:nvPr>
            <p:ph type="dt" sz="half" idx="10"/>
          </p:nvPr>
        </p:nvSpPr>
        <p:spPr>
          <a:ln/>
        </p:spPr>
        <p:txBody>
          <a:bodyPr/>
          <a:lstStyle>
            <a:lvl1pPr>
              <a:defRPr/>
            </a:lvl1pPr>
          </a:lstStyle>
          <a:p>
            <a:pPr>
              <a:defRPr/>
            </a:pPr>
            <a:fld id="{ED30FF12-C2E8-4AAA-BD20-D6DE5A2F1B2F}" type="datetime1">
              <a:rPr lang="zh-CN" altLang="en-US" smtClean="0"/>
              <a:t>2022/11/30</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pPr>
              <a:defRPr/>
            </a:pPr>
            <a:fld id="{7895C057-015A-43CE-826B-FC3DF2A4EFA7}" type="slidenum">
              <a:rPr lang="zh-CN" altLang="en-US"/>
              <a:pPr>
                <a:defRPr/>
              </a:pPr>
              <a:t>‹#›</a:t>
            </a:fld>
            <a:endParaRPr lang="zh-CN" altLang="en-US"/>
          </a:p>
        </p:txBody>
      </p:sp>
    </p:spTree>
    <p:extLst>
      <p:ext uri="{BB962C8B-B14F-4D97-AF65-F5344CB8AC3E}">
        <p14:creationId xmlns:p14="http://schemas.microsoft.com/office/powerpoint/2010/main" val="81652648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2"/>
          <p:cNvSpPr>
            <a:spLocks noGrp="1" noChangeArrowheads="1"/>
          </p:cNvSpPr>
          <p:nvPr>
            <p:ph type="dt" sz="half" idx="10"/>
          </p:nvPr>
        </p:nvSpPr>
        <p:spPr>
          <a:ln/>
        </p:spPr>
        <p:txBody>
          <a:bodyPr/>
          <a:lstStyle>
            <a:lvl1pPr>
              <a:defRPr/>
            </a:lvl1pPr>
          </a:lstStyle>
          <a:p>
            <a:pPr>
              <a:defRPr/>
            </a:pPr>
            <a:fld id="{802FCA23-9C4D-4380-8E85-D35871BFB222}" type="datetime1">
              <a:rPr lang="zh-CN" altLang="en-US" smtClean="0"/>
              <a:t>2022/11/30</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pPr>
              <a:defRPr/>
            </a:pPr>
            <a:fld id="{E0AC78A2-E54E-4D20-8929-EF99DBABB53E}" type="slidenum">
              <a:rPr lang="zh-CN" altLang="en-US"/>
              <a:pPr>
                <a:defRPr/>
              </a:pPr>
              <a:t>‹#›</a:t>
            </a:fld>
            <a:endParaRPr lang="zh-CN" altLang="en-US"/>
          </a:p>
        </p:txBody>
      </p:sp>
    </p:spTree>
    <p:extLst>
      <p:ext uri="{BB962C8B-B14F-4D97-AF65-F5344CB8AC3E}">
        <p14:creationId xmlns:p14="http://schemas.microsoft.com/office/powerpoint/2010/main" val="374437509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smtClean="0"/>
              <a:t>单击此处编辑母版副标题样式</a:t>
            </a:r>
            <a:endParaRPr lang="zh-CN" altLang="en-US" noProof="1"/>
          </a:p>
        </p:txBody>
      </p:sp>
      <p:sp>
        <p:nvSpPr>
          <p:cNvPr id="4" name="日期占位符 1"/>
          <p:cNvSpPr>
            <a:spLocks noGrp="1" noChangeArrowheads="1"/>
          </p:cNvSpPr>
          <p:nvPr>
            <p:ph type="dt" sz="half" idx="10"/>
          </p:nvPr>
        </p:nvSpPr>
        <p:spPr>
          <a:ln/>
        </p:spPr>
        <p:txBody>
          <a:bodyPr/>
          <a:lstStyle>
            <a:lvl1pPr>
              <a:defRPr/>
            </a:lvl1pPr>
          </a:lstStyle>
          <a:p>
            <a:pPr>
              <a:defRPr/>
            </a:pPr>
            <a:fld id="{3916484E-5FA0-436F-A68F-EFD1240D0C04}" type="datetime1">
              <a:rPr lang="zh-CN" altLang="en-US" smtClean="0"/>
              <a:t>2022/11/30</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pPr>
              <a:defRPr/>
            </a:pPr>
            <a:fld id="{8CEE6552-ABB1-478F-9903-EE21D29D0802}" type="slidenum">
              <a:rPr lang="zh-CN" altLang="en-US"/>
              <a:pPr>
                <a:defRPr/>
              </a:pPr>
              <a:t>‹#›</a:t>
            </a:fld>
            <a:endParaRPr lang="zh-CN" altLang="en-US"/>
          </a:p>
        </p:txBody>
      </p:sp>
    </p:spTree>
    <p:extLst>
      <p:ext uri="{BB962C8B-B14F-4D97-AF65-F5344CB8AC3E}">
        <p14:creationId xmlns:p14="http://schemas.microsoft.com/office/powerpoint/2010/main" val="424723341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Tree>
    <p:extLst>
      <p:ext uri="{BB962C8B-B14F-4D97-AF65-F5344CB8AC3E}">
        <p14:creationId xmlns:p14="http://schemas.microsoft.com/office/powerpoint/2010/main" val="274551567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1"/>
          <p:cNvSpPr>
            <a:spLocks noGrp="1" noChangeArrowheads="1"/>
          </p:cNvSpPr>
          <p:nvPr>
            <p:ph type="dt" sz="half" idx="10"/>
          </p:nvPr>
        </p:nvSpPr>
        <p:spPr>
          <a:ln/>
        </p:spPr>
        <p:txBody>
          <a:bodyPr/>
          <a:lstStyle>
            <a:lvl1pPr>
              <a:defRPr/>
            </a:lvl1pPr>
          </a:lstStyle>
          <a:p>
            <a:pPr>
              <a:defRPr/>
            </a:pPr>
            <a:fld id="{85BEE91F-AA59-4EA3-9D16-463F80291F5E}" type="datetime1">
              <a:rPr lang="zh-CN" altLang="en-US" smtClean="0"/>
              <a:t>2022/11/30</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pPr>
              <a:defRPr/>
            </a:pPr>
            <a:fld id="{38388515-A3EA-426D-8B97-9DD189415D5E}" type="slidenum">
              <a:rPr lang="zh-CN" altLang="en-US"/>
              <a:pPr>
                <a:defRPr/>
              </a:pPr>
              <a:t>‹#›</a:t>
            </a:fld>
            <a:endParaRPr lang="zh-CN" altLang="en-US"/>
          </a:p>
        </p:txBody>
      </p:sp>
    </p:spTree>
    <p:extLst>
      <p:ext uri="{BB962C8B-B14F-4D97-AF65-F5344CB8AC3E}">
        <p14:creationId xmlns:p14="http://schemas.microsoft.com/office/powerpoint/2010/main" val="817573021"/>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p>
        </p:txBody>
      </p:sp>
      <p:sp>
        <p:nvSpPr>
          <p:cNvPr id="4" name="日期占位符 1"/>
          <p:cNvSpPr>
            <a:spLocks noGrp="1" noChangeArrowheads="1"/>
          </p:cNvSpPr>
          <p:nvPr>
            <p:ph type="dt" sz="half" idx="10"/>
          </p:nvPr>
        </p:nvSpPr>
        <p:spPr>
          <a:ln/>
        </p:spPr>
        <p:txBody>
          <a:bodyPr/>
          <a:lstStyle>
            <a:lvl1pPr>
              <a:defRPr/>
            </a:lvl1pPr>
          </a:lstStyle>
          <a:p>
            <a:pPr>
              <a:defRPr/>
            </a:pPr>
            <a:fld id="{34AE8523-A5ED-4B3F-8AF8-7B4826C0A5FC}" type="datetime1">
              <a:rPr lang="zh-CN" altLang="en-US" smtClean="0"/>
              <a:t>2022/11/30</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pPr>
              <a:defRPr/>
            </a:pPr>
            <a:fld id="{C8D90D5E-A976-434A-98A5-6081A2A156AA}" type="slidenum">
              <a:rPr lang="zh-CN" altLang="en-US"/>
              <a:pPr>
                <a:defRPr/>
              </a:pPr>
              <a:t>‹#›</a:t>
            </a:fld>
            <a:endParaRPr lang="zh-CN" altLang="en-US"/>
          </a:p>
        </p:txBody>
      </p:sp>
    </p:spTree>
    <p:extLst>
      <p:ext uri="{BB962C8B-B14F-4D97-AF65-F5344CB8AC3E}">
        <p14:creationId xmlns:p14="http://schemas.microsoft.com/office/powerpoint/2010/main" val="1602296539"/>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1"/>
          <p:cNvSpPr>
            <a:spLocks noGrp="1" noChangeArrowheads="1"/>
          </p:cNvSpPr>
          <p:nvPr>
            <p:ph type="dt" sz="half" idx="10"/>
          </p:nvPr>
        </p:nvSpPr>
        <p:spPr>
          <a:ln/>
        </p:spPr>
        <p:txBody>
          <a:bodyPr/>
          <a:lstStyle>
            <a:lvl1pPr>
              <a:defRPr/>
            </a:lvl1pPr>
          </a:lstStyle>
          <a:p>
            <a:pPr>
              <a:defRPr/>
            </a:pPr>
            <a:fld id="{BB0E385F-0397-4669-9E85-4D6969F7ADCE}" type="datetime1">
              <a:rPr lang="zh-CN" altLang="en-US" smtClean="0"/>
              <a:t>2022/11/30</a:t>
            </a:fld>
            <a:endParaRPr lang="zh-CN" altLang="en-US"/>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a:ln/>
        </p:spPr>
        <p:txBody>
          <a:bodyPr/>
          <a:lstStyle>
            <a:lvl1pPr>
              <a:defRPr/>
            </a:lvl1pPr>
          </a:lstStyle>
          <a:p>
            <a:pPr>
              <a:defRPr/>
            </a:pPr>
            <a:fld id="{67713F1C-FC53-4CCA-B2EA-C3280F3FB45F}" type="slidenum">
              <a:rPr lang="zh-CN" altLang="en-US"/>
              <a:pPr>
                <a:defRPr/>
              </a:pPr>
              <a:t>‹#›</a:t>
            </a:fld>
            <a:endParaRPr lang="zh-CN" altLang="en-US"/>
          </a:p>
        </p:txBody>
      </p:sp>
    </p:spTree>
    <p:extLst>
      <p:ext uri="{BB962C8B-B14F-4D97-AF65-F5344CB8AC3E}">
        <p14:creationId xmlns:p14="http://schemas.microsoft.com/office/powerpoint/2010/main" val="255493491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1"/>
          <p:cNvSpPr>
            <a:spLocks noGrp="1" noChangeArrowheads="1"/>
          </p:cNvSpPr>
          <p:nvPr>
            <p:ph type="dt" sz="half" idx="10"/>
          </p:nvPr>
        </p:nvSpPr>
        <p:spPr>
          <a:ln/>
        </p:spPr>
        <p:txBody>
          <a:bodyPr/>
          <a:lstStyle>
            <a:lvl1pPr>
              <a:defRPr/>
            </a:lvl1pPr>
          </a:lstStyle>
          <a:p>
            <a:pPr>
              <a:defRPr/>
            </a:pPr>
            <a:fld id="{2F503ABC-5ED3-4BF2-8FC3-8ECACE75DE49}" type="datetime1">
              <a:rPr lang="zh-CN" altLang="en-US" smtClean="0"/>
              <a:t>2022/11/30</a:t>
            </a:fld>
            <a:endParaRPr lang="zh-CN" altLang="en-US"/>
          </a:p>
        </p:txBody>
      </p:sp>
      <p:sp>
        <p:nvSpPr>
          <p:cNvPr id="8"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3"/>
          <p:cNvSpPr>
            <a:spLocks noGrp="1" noChangeArrowheads="1"/>
          </p:cNvSpPr>
          <p:nvPr>
            <p:ph type="sldNum" sz="quarter" idx="12"/>
          </p:nvPr>
        </p:nvSpPr>
        <p:spPr>
          <a:ln/>
        </p:spPr>
        <p:txBody>
          <a:bodyPr/>
          <a:lstStyle>
            <a:lvl1pPr>
              <a:defRPr/>
            </a:lvl1pPr>
          </a:lstStyle>
          <a:p>
            <a:pPr>
              <a:defRPr/>
            </a:pPr>
            <a:fld id="{FBA53BA8-5480-4F5A-B231-BE14D3530510}" type="slidenum">
              <a:rPr lang="zh-CN" altLang="en-US"/>
              <a:pPr>
                <a:defRPr/>
              </a:pPr>
              <a:t>‹#›</a:t>
            </a:fld>
            <a:endParaRPr lang="zh-CN" altLang="en-US"/>
          </a:p>
        </p:txBody>
      </p:sp>
    </p:spTree>
    <p:extLst>
      <p:ext uri="{BB962C8B-B14F-4D97-AF65-F5344CB8AC3E}">
        <p14:creationId xmlns:p14="http://schemas.microsoft.com/office/powerpoint/2010/main" val="1954887420"/>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日期占位符 1"/>
          <p:cNvSpPr>
            <a:spLocks noGrp="1" noChangeArrowheads="1"/>
          </p:cNvSpPr>
          <p:nvPr>
            <p:ph type="dt" sz="half" idx="10"/>
          </p:nvPr>
        </p:nvSpPr>
        <p:spPr>
          <a:ln/>
        </p:spPr>
        <p:txBody>
          <a:bodyPr/>
          <a:lstStyle>
            <a:lvl1pPr>
              <a:defRPr/>
            </a:lvl1pPr>
          </a:lstStyle>
          <a:p>
            <a:pPr>
              <a:defRPr/>
            </a:pPr>
            <a:fld id="{72E37B76-4C7C-4590-AAEC-7F7512DAD732}" type="datetime1">
              <a:rPr lang="zh-CN" altLang="en-US" smtClean="0"/>
              <a:t>2022/11/30</a:t>
            </a:fld>
            <a:endParaRPr lang="zh-CN" altLang="en-US"/>
          </a:p>
        </p:txBody>
      </p:sp>
      <p:sp>
        <p:nvSpPr>
          <p:cNvPr id="4"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3"/>
          <p:cNvSpPr>
            <a:spLocks noGrp="1" noChangeArrowheads="1"/>
          </p:cNvSpPr>
          <p:nvPr>
            <p:ph type="sldNum" sz="quarter" idx="12"/>
          </p:nvPr>
        </p:nvSpPr>
        <p:spPr>
          <a:ln/>
        </p:spPr>
        <p:txBody>
          <a:bodyPr/>
          <a:lstStyle>
            <a:lvl1pPr>
              <a:defRPr/>
            </a:lvl1pPr>
          </a:lstStyle>
          <a:p>
            <a:pPr>
              <a:defRPr/>
            </a:pPr>
            <a:fld id="{A80E50F8-70F4-415A-B7D0-6D042C977CF7}" type="slidenum">
              <a:rPr lang="zh-CN" altLang="en-US"/>
              <a:pPr>
                <a:defRPr/>
              </a:pPr>
              <a:t>‹#›</a:t>
            </a:fld>
            <a:endParaRPr lang="zh-CN" altLang="en-US"/>
          </a:p>
        </p:txBody>
      </p:sp>
    </p:spTree>
    <p:extLst>
      <p:ext uri="{BB962C8B-B14F-4D97-AF65-F5344CB8AC3E}">
        <p14:creationId xmlns:p14="http://schemas.microsoft.com/office/powerpoint/2010/main" val="4166465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noChangeArrowheads="1"/>
          </p:cNvSpPr>
          <p:nvPr>
            <p:ph type="dt" sz="half" idx="10"/>
          </p:nvPr>
        </p:nvSpPr>
        <p:spPr>
          <a:ln/>
        </p:spPr>
        <p:txBody>
          <a:bodyPr/>
          <a:lstStyle>
            <a:lvl1pPr>
              <a:defRPr/>
            </a:lvl1pPr>
          </a:lstStyle>
          <a:p>
            <a:pPr>
              <a:defRPr/>
            </a:pPr>
            <a:fld id="{CCA625C1-8014-44A3-9F4B-337E3CF20628}" type="datetime1">
              <a:rPr lang="zh-CN" altLang="en-US" smtClean="0"/>
              <a:t>2022/11/30</a:t>
            </a:fld>
            <a:endParaRPr lang="zh-CN" altLang="en-US"/>
          </a:p>
        </p:txBody>
      </p:sp>
      <p:sp>
        <p:nvSpPr>
          <p:cNvPr id="3"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3"/>
          <p:cNvSpPr>
            <a:spLocks noGrp="1" noChangeArrowheads="1"/>
          </p:cNvSpPr>
          <p:nvPr>
            <p:ph type="sldNum" sz="quarter" idx="12"/>
          </p:nvPr>
        </p:nvSpPr>
        <p:spPr>
          <a:xfrm>
            <a:off x="11234531" y="6173787"/>
            <a:ext cx="2743200" cy="365125"/>
          </a:xfrm>
          <a:ln/>
        </p:spPr>
        <p:txBody>
          <a:bodyPr/>
          <a:lstStyle>
            <a:lvl1pPr>
              <a:defRPr sz="4000"/>
            </a:lvl1pPr>
          </a:lstStyle>
          <a:p>
            <a:pPr>
              <a:buFont typeface="Arial" panose="020B0604020202020204" pitchFamily="34" charset="0"/>
              <a:buNone/>
              <a:defRPr/>
            </a:pPr>
            <a:fld id="{B4A04979-ABD1-4D21-8D4D-B6A8FA918725}" type="slidenum">
              <a:rPr lang="zh-CN" altLang="en-US" smtClean="0"/>
              <a:pPr>
                <a:buFont typeface="Arial" panose="020B0604020202020204" pitchFamily="34" charset="0"/>
                <a:buNone/>
                <a:defRPr/>
              </a:pPr>
              <a:t>‹#›</a:t>
            </a:fld>
            <a:endParaRPr lang="zh-CN" altLang="en-US" dirty="0"/>
          </a:p>
        </p:txBody>
      </p:sp>
    </p:spTree>
    <p:extLst>
      <p:ext uri="{BB962C8B-B14F-4D97-AF65-F5344CB8AC3E}">
        <p14:creationId xmlns:p14="http://schemas.microsoft.com/office/powerpoint/2010/main" val="2875734871"/>
      </p:ext>
    </p:extLst>
  </p:cSld>
  <p:clrMapOvr>
    <a:masterClrMapping/>
  </p:clrMapOvr>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1"/>
          <p:cNvSpPr>
            <a:spLocks noGrp="1" noChangeArrowheads="1"/>
          </p:cNvSpPr>
          <p:nvPr>
            <p:ph type="dt" sz="half" idx="10"/>
          </p:nvPr>
        </p:nvSpPr>
        <p:spPr>
          <a:ln/>
        </p:spPr>
        <p:txBody>
          <a:bodyPr/>
          <a:lstStyle>
            <a:lvl1pPr>
              <a:defRPr/>
            </a:lvl1pPr>
          </a:lstStyle>
          <a:p>
            <a:pPr>
              <a:defRPr/>
            </a:pPr>
            <a:fld id="{F21DF703-B126-42A9-B3A4-BE08E5598436}" type="datetime1">
              <a:rPr lang="zh-CN" altLang="en-US" smtClean="0"/>
              <a:t>2022/11/30</a:t>
            </a:fld>
            <a:endParaRPr lang="zh-CN" altLang="en-US"/>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a:ln/>
        </p:spPr>
        <p:txBody>
          <a:bodyPr/>
          <a:lstStyle>
            <a:lvl1pPr>
              <a:defRPr/>
            </a:lvl1pPr>
          </a:lstStyle>
          <a:p>
            <a:pPr>
              <a:defRPr/>
            </a:pPr>
            <a:fld id="{F9C36E1E-1F0F-4AA4-B475-1DA8762CF18B}" type="slidenum">
              <a:rPr lang="zh-CN" altLang="en-US"/>
              <a:pPr>
                <a:defRPr/>
              </a:pPr>
              <a:t>‹#›</a:t>
            </a:fld>
            <a:endParaRPr lang="zh-CN" altLang="en-US"/>
          </a:p>
        </p:txBody>
      </p:sp>
    </p:spTree>
    <p:extLst>
      <p:ext uri="{BB962C8B-B14F-4D97-AF65-F5344CB8AC3E}">
        <p14:creationId xmlns:p14="http://schemas.microsoft.com/office/powerpoint/2010/main" val="4020035355"/>
      </p:ext>
    </p:extLst>
  </p:cSld>
  <p:clrMapOvr>
    <a:masterClrMapping/>
  </p:clrMapOvr>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p>
        </p:txBody>
      </p:sp>
      <p:sp>
        <p:nvSpPr>
          <p:cNvPr id="5" name="日期占位符 1"/>
          <p:cNvSpPr>
            <a:spLocks noGrp="1" noChangeArrowheads="1"/>
          </p:cNvSpPr>
          <p:nvPr>
            <p:ph type="dt" sz="half" idx="10"/>
          </p:nvPr>
        </p:nvSpPr>
        <p:spPr>
          <a:ln/>
        </p:spPr>
        <p:txBody>
          <a:bodyPr/>
          <a:lstStyle>
            <a:lvl1pPr>
              <a:defRPr/>
            </a:lvl1pPr>
          </a:lstStyle>
          <a:p>
            <a:pPr>
              <a:defRPr/>
            </a:pPr>
            <a:fld id="{824E87BB-093A-4A55-92CE-BEB1054C62B7}" type="datetime1">
              <a:rPr lang="zh-CN" altLang="en-US" smtClean="0"/>
              <a:t>2022/11/30</a:t>
            </a:fld>
            <a:endParaRPr lang="zh-CN" altLang="en-US"/>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a:ln/>
        </p:spPr>
        <p:txBody>
          <a:bodyPr/>
          <a:lstStyle>
            <a:lvl1pPr>
              <a:defRPr/>
            </a:lvl1pPr>
          </a:lstStyle>
          <a:p>
            <a:pPr>
              <a:defRPr/>
            </a:pPr>
            <a:fld id="{8D55E665-4892-495A-90C8-4C97238307CE}" type="slidenum">
              <a:rPr lang="zh-CN" altLang="en-US"/>
              <a:pPr>
                <a:defRPr/>
              </a:pPr>
              <a:t>‹#›</a:t>
            </a:fld>
            <a:endParaRPr lang="zh-CN" altLang="en-US"/>
          </a:p>
        </p:txBody>
      </p:sp>
    </p:spTree>
    <p:extLst>
      <p:ext uri="{BB962C8B-B14F-4D97-AF65-F5344CB8AC3E}">
        <p14:creationId xmlns:p14="http://schemas.microsoft.com/office/powerpoint/2010/main" val="462926638"/>
      </p:ext>
    </p:extLst>
  </p:cSld>
  <p:clrMapOvr>
    <a:masterClrMapping/>
  </p:clrMapOvr>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1"/>
          <p:cNvSpPr>
            <a:spLocks noGrp="1" noChangeArrowheads="1"/>
          </p:cNvSpPr>
          <p:nvPr>
            <p:ph type="dt" sz="half" idx="10"/>
          </p:nvPr>
        </p:nvSpPr>
        <p:spPr>
          <a:ln/>
        </p:spPr>
        <p:txBody>
          <a:bodyPr/>
          <a:lstStyle>
            <a:lvl1pPr>
              <a:defRPr/>
            </a:lvl1pPr>
          </a:lstStyle>
          <a:p>
            <a:pPr>
              <a:defRPr/>
            </a:pPr>
            <a:fld id="{83706C44-B532-4DA9-B535-1A55B039ADF4}" type="datetime1">
              <a:rPr lang="zh-CN" altLang="en-US" smtClean="0"/>
              <a:t>2022/11/30</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pPr>
              <a:defRPr/>
            </a:pPr>
            <a:fld id="{0CBB30B1-E757-43C7-B0E5-B021146304FE}" type="slidenum">
              <a:rPr lang="zh-CN" altLang="en-US"/>
              <a:pPr>
                <a:defRPr/>
              </a:pPr>
              <a:t>‹#›</a:t>
            </a:fld>
            <a:endParaRPr lang="zh-CN" altLang="en-US"/>
          </a:p>
        </p:txBody>
      </p:sp>
    </p:spTree>
    <p:extLst>
      <p:ext uri="{BB962C8B-B14F-4D97-AF65-F5344CB8AC3E}">
        <p14:creationId xmlns:p14="http://schemas.microsoft.com/office/powerpoint/2010/main" val="1912501798"/>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1"/>
          <p:cNvSpPr>
            <a:spLocks noGrp="1" noChangeArrowheads="1"/>
          </p:cNvSpPr>
          <p:nvPr>
            <p:ph type="dt" sz="half" idx="10"/>
          </p:nvPr>
        </p:nvSpPr>
        <p:spPr>
          <a:ln/>
        </p:spPr>
        <p:txBody>
          <a:bodyPr/>
          <a:lstStyle>
            <a:lvl1pPr>
              <a:defRPr/>
            </a:lvl1pPr>
          </a:lstStyle>
          <a:p>
            <a:pPr>
              <a:defRPr/>
            </a:pPr>
            <a:fld id="{5E70BBD3-A65C-405C-AC0C-473E3AD307FE}" type="datetime1">
              <a:rPr lang="zh-CN" altLang="en-US" smtClean="0"/>
              <a:t>2022/11/30</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pPr>
              <a:defRPr/>
            </a:pPr>
            <a:fld id="{D95F8D7F-5610-43B2-B09B-A2524CB86D38}" type="slidenum">
              <a:rPr lang="zh-CN" altLang="en-US"/>
              <a:pPr>
                <a:defRPr/>
              </a:pPr>
              <a:t>‹#›</a:t>
            </a:fld>
            <a:endParaRPr lang="zh-CN" altLang="en-US"/>
          </a:p>
        </p:txBody>
      </p:sp>
    </p:spTree>
    <p:extLst>
      <p:ext uri="{BB962C8B-B14F-4D97-AF65-F5344CB8AC3E}">
        <p14:creationId xmlns:p14="http://schemas.microsoft.com/office/powerpoint/2010/main" val="27946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13" Type="http://schemas.openxmlformats.org/officeDocument/2006/relationships/image" Target="../media/image1.jpeg"/><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13" Type="http://schemas.openxmlformats.org/officeDocument/2006/relationships/image" Target="../media/image1.jpeg"/><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9.xml"/><Relationship Id="rId13" Type="http://schemas.openxmlformats.org/officeDocument/2006/relationships/image" Target="../media/image1.jpeg"/><Relationship Id="rId3" Type="http://schemas.openxmlformats.org/officeDocument/2006/relationships/slideLayout" Target="../slideLayouts/slideLayout124.xml"/><Relationship Id="rId7" Type="http://schemas.openxmlformats.org/officeDocument/2006/relationships/slideLayout" Target="../slideLayouts/slideLayout128.xml"/><Relationship Id="rId12" Type="http://schemas.openxmlformats.org/officeDocument/2006/relationships/theme" Target="../theme/theme12.xml"/><Relationship Id="rId2" Type="http://schemas.openxmlformats.org/officeDocument/2006/relationships/slideLayout" Target="../slideLayouts/slideLayout123.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0" Type="http://schemas.openxmlformats.org/officeDocument/2006/relationships/slideLayout" Target="../slideLayouts/slideLayout131.xml"/><Relationship Id="rId4" Type="http://schemas.openxmlformats.org/officeDocument/2006/relationships/slideLayout" Target="../slideLayouts/slideLayout125.xml"/><Relationship Id="rId9" Type="http://schemas.openxmlformats.org/officeDocument/2006/relationships/slideLayout" Target="../slideLayouts/slideLayout13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40.xml"/><Relationship Id="rId13" Type="http://schemas.openxmlformats.org/officeDocument/2006/relationships/image" Target="../media/image1.jpeg"/><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theme" Target="../theme/theme13.xml"/><Relationship Id="rId2" Type="http://schemas.openxmlformats.org/officeDocument/2006/relationships/slideLayout" Target="../slideLayouts/slideLayout134.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jpe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jpe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1.jpe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image" Target="../media/image1.jpeg"/><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image" Target="../media/image1.jpeg"/><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image" Target="../media/image1.jpeg"/><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image" Target="../media/image1.jpeg"/><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1026"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59" r:id="rId1"/>
    <p:sldLayoutId id="2147484060" r:id="rId2"/>
    <p:sldLayoutId id="2147484061" r:id="rId3"/>
    <p:sldLayoutId id="2147484062" r:id="rId4"/>
    <p:sldLayoutId id="2147484063" r:id="rId5"/>
    <p:sldLayoutId id="2147484064" r:id="rId6"/>
    <p:sldLayoutId id="2147484065" r:id="rId7"/>
    <p:sldLayoutId id="2147484066" r:id="rId8"/>
    <p:sldLayoutId id="2147484067" r:id="rId9"/>
    <p:sldLayoutId id="2147484068" r:id="rId10"/>
    <p:sldLayoutId id="2147484069" r:id="rId11"/>
  </p:sldLayoutIdLst>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10242"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3" name="日期占位符 4"/>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fld id="{5898C74D-0BE3-4D7C-8202-3427A9DB8672}" type="datetime1">
              <a:rPr lang="zh-CN" altLang="en-US" smtClean="0"/>
              <a:t>2022/11/30</a:t>
            </a:fld>
            <a:endParaRPr lang="zh-CN" altLang="en-US"/>
          </a:p>
        </p:txBody>
      </p:sp>
      <p:sp>
        <p:nvSpPr>
          <p:cNvPr id="10244" name="页脚占位符 5"/>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endParaRPr lang="zh-CN" altLang="en-US"/>
          </a:p>
        </p:txBody>
      </p:sp>
      <p:sp>
        <p:nvSpPr>
          <p:cNvPr id="10245" name="灯片编号占位符 6"/>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Char char="•"/>
              <a:defRPr smtClean="0"/>
            </a:lvl1pPr>
          </a:lstStyle>
          <a:p>
            <a:pPr>
              <a:defRPr/>
            </a:pPr>
            <a:fld id="{0ADFA986-38B6-4B1C-8CF1-2383AD235E9A}"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158" r:id="rId1"/>
    <p:sldLayoutId id="2147484159" r:id="rId2"/>
    <p:sldLayoutId id="2147484160" r:id="rId3"/>
    <p:sldLayoutId id="2147484161" r:id="rId4"/>
    <p:sldLayoutId id="2147484162" r:id="rId5"/>
    <p:sldLayoutId id="2147484163" r:id="rId6"/>
    <p:sldLayoutId id="2147484164" r:id="rId7"/>
    <p:sldLayoutId id="2147484165" r:id="rId8"/>
    <p:sldLayoutId id="2147484166" r:id="rId9"/>
    <p:sldLayoutId id="2147484167" r:id="rId10"/>
    <p:sldLayoutId id="2147484168"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11266"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7" name="日期占位符 4"/>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fld id="{9A0BFCE5-8453-4B14-84C2-E74E21E3B540}" type="datetime1">
              <a:rPr lang="zh-CN" altLang="en-US" smtClean="0"/>
              <a:t>2022/11/30</a:t>
            </a:fld>
            <a:endParaRPr lang="zh-CN" altLang="en-US"/>
          </a:p>
        </p:txBody>
      </p:sp>
      <p:sp>
        <p:nvSpPr>
          <p:cNvPr id="11268" name="页脚占位符 5"/>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endParaRPr lang="zh-CN" altLang="en-US"/>
          </a:p>
        </p:txBody>
      </p:sp>
      <p:sp>
        <p:nvSpPr>
          <p:cNvPr id="11269" name="灯片编号占位符 6"/>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Char char="•"/>
              <a:defRPr smtClean="0"/>
            </a:lvl1pPr>
          </a:lstStyle>
          <a:p>
            <a:pPr>
              <a:defRPr/>
            </a:pPr>
            <a:fld id="{F5FA6999-2AEB-4DB6-909D-618A3CB774C7}"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169" r:id="rId1"/>
    <p:sldLayoutId id="2147484170" r:id="rId2"/>
    <p:sldLayoutId id="2147484171" r:id="rId3"/>
    <p:sldLayoutId id="2147484172" r:id="rId4"/>
    <p:sldLayoutId id="2147484173" r:id="rId5"/>
    <p:sldLayoutId id="2147484174" r:id="rId6"/>
    <p:sldLayoutId id="2147484175" r:id="rId7"/>
    <p:sldLayoutId id="2147484176" r:id="rId8"/>
    <p:sldLayoutId id="2147484177" r:id="rId9"/>
    <p:sldLayoutId id="2147484178" r:id="rId10"/>
    <p:sldLayoutId id="2147484179"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12290"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1"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fld id="{6EC492B6-A241-4E13-B482-8626EA08C75E}" type="datetime1">
              <a:rPr lang="zh-CN" altLang="en-US" smtClean="0"/>
              <a:t>2022/11/30</a:t>
            </a:fld>
            <a:endParaRPr lang="zh-CN" altLang="en-US"/>
          </a:p>
        </p:txBody>
      </p:sp>
      <p:sp>
        <p:nvSpPr>
          <p:cNvPr id="12292"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endParaRPr lang="zh-CN" altLang="en-US"/>
          </a:p>
        </p:txBody>
      </p:sp>
      <p:sp>
        <p:nvSpPr>
          <p:cNvPr id="12293"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Char char="•"/>
              <a:defRPr smtClean="0"/>
            </a:lvl1pPr>
          </a:lstStyle>
          <a:p>
            <a:pPr>
              <a:defRPr/>
            </a:pPr>
            <a:fld id="{B2E10039-BCA0-4AAA-A5E2-DFAF3228B1C6}"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180" r:id="rId1"/>
    <p:sldLayoutId id="2147484181" r:id="rId2"/>
    <p:sldLayoutId id="2147484182" r:id="rId3"/>
    <p:sldLayoutId id="2147484183" r:id="rId4"/>
    <p:sldLayoutId id="2147484184" r:id="rId5"/>
    <p:sldLayoutId id="2147484185" r:id="rId6"/>
    <p:sldLayoutId id="2147484186" r:id="rId7"/>
    <p:sldLayoutId id="2147484187" r:id="rId8"/>
    <p:sldLayoutId id="2147484188" r:id="rId9"/>
    <p:sldLayoutId id="2147484189" r:id="rId10"/>
    <p:sldLayoutId id="2147484190"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13314"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fld id="{252DD027-5E88-4DAC-9350-F7CBD2014F90}" type="datetime1">
              <a:rPr lang="zh-CN" altLang="en-US" smtClean="0"/>
              <a:t>2022/11/30</a:t>
            </a:fld>
            <a:endParaRPr lang="zh-CN" altLang="en-US"/>
          </a:p>
        </p:txBody>
      </p:sp>
      <p:sp>
        <p:nvSpPr>
          <p:cNvPr id="13316"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endParaRPr lang="zh-CN" altLang="en-US"/>
          </a:p>
        </p:txBody>
      </p:sp>
      <p:sp>
        <p:nvSpPr>
          <p:cNvPr id="13317"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Char char="•"/>
              <a:defRPr smtClean="0"/>
            </a:lvl1pPr>
          </a:lstStyle>
          <a:p>
            <a:pPr>
              <a:defRPr/>
            </a:pPr>
            <a:fld id="{B289A5FD-07D5-4B68-9278-CA97E3D407A4}"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191" r:id="rId1"/>
    <p:sldLayoutId id="2147484192" r:id="rId2"/>
    <p:sldLayoutId id="2147484193" r:id="rId3"/>
    <p:sldLayoutId id="2147484194" r:id="rId4"/>
    <p:sldLayoutId id="2147484195" r:id="rId5"/>
    <p:sldLayoutId id="2147484196" r:id="rId6"/>
    <p:sldLayoutId id="2147484197" r:id="rId7"/>
    <p:sldLayoutId id="2147484198" r:id="rId8"/>
    <p:sldLayoutId id="2147484199" r:id="rId9"/>
    <p:sldLayoutId id="2147484200" r:id="rId10"/>
    <p:sldLayoutId id="2147484201"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2050" name="标题占位符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2051" name="文本占位符 2"/>
          <p:cNvSpPr>
            <a:spLocks noGrp="1" noChangeArrowheads="1"/>
          </p:cNvSpPr>
          <p:nvPr>
            <p:ph type="body" idx="4294967295"/>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2052"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buFont typeface="Arial" pitchFamily="34" charset="0"/>
              <a:buNone/>
              <a:defRPr sz="1200">
                <a:solidFill>
                  <a:srgbClr val="898989"/>
                </a:solidFill>
              </a:defRPr>
            </a:lvl1pPr>
          </a:lstStyle>
          <a:p>
            <a:pPr>
              <a:defRPr/>
            </a:pPr>
            <a:fld id="{DB59759B-6640-4939-B911-F1B21B329C1D}" type="datetime1">
              <a:rPr lang="zh-CN" altLang="en-US" smtClean="0"/>
              <a:t>2022/11/30</a:t>
            </a:fld>
            <a:endParaRPr lang="zh-CN" altLang="en-US"/>
          </a:p>
        </p:txBody>
      </p:sp>
      <p:sp>
        <p:nvSpPr>
          <p:cNvPr id="2053"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buFont typeface="Arial" pitchFamily="34" charset="0"/>
              <a:buNone/>
              <a:defRPr sz="1200">
                <a:solidFill>
                  <a:srgbClr val="898989"/>
                </a:solidFill>
              </a:defRPr>
            </a:lvl1pPr>
          </a:lstStyle>
          <a:p>
            <a:pPr>
              <a:defRPr/>
            </a:pPr>
            <a:endParaRPr lang="zh-CN" altLang="en-US"/>
          </a:p>
        </p:txBody>
      </p:sp>
      <p:sp>
        <p:nvSpPr>
          <p:cNvPr id="2054"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buFont typeface="Arial" panose="020B0604020202020204" pitchFamily="34" charset="0"/>
              <a:buChar char="•"/>
              <a:defRPr sz="1200" smtClean="0">
                <a:solidFill>
                  <a:srgbClr val="898989"/>
                </a:solidFill>
              </a:defRPr>
            </a:lvl1pPr>
          </a:lstStyle>
          <a:p>
            <a:pPr>
              <a:defRPr/>
            </a:pPr>
            <a:fld id="{096B1446-CC3B-4D24-A9C3-5029BD1E0947}"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070" r:id="rId1"/>
    <p:sldLayoutId id="2147484071" r:id="rId2"/>
    <p:sldLayoutId id="2147484072" r:id="rId3"/>
    <p:sldLayoutId id="2147484073" r:id="rId4"/>
    <p:sldLayoutId id="2147484074" r:id="rId5"/>
    <p:sldLayoutId id="2147484075" r:id="rId6"/>
    <p:sldLayoutId id="2147484076" r:id="rId7"/>
    <p:sldLayoutId id="2147484077" r:id="rId8"/>
    <p:sldLayoutId id="2147484078" r:id="rId9"/>
    <p:sldLayoutId id="2147484079" r:id="rId10"/>
    <p:sldLayoutId id="2147484080"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3074"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5"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fld id="{2B662F2B-3A6C-4F02-A46F-0C26BEADD3B7}" type="datetime1">
              <a:rPr lang="zh-CN" altLang="en-US" smtClean="0"/>
              <a:t>2022/11/30</a:t>
            </a:fld>
            <a:endParaRPr lang="zh-CN" altLang="en-US"/>
          </a:p>
        </p:txBody>
      </p:sp>
      <p:sp>
        <p:nvSpPr>
          <p:cNvPr id="3076"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endParaRPr lang="zh-CN" altLang="en-US"/>
          </a:p>
        </p:txBody>
      </p:sp>
      <p:sp>
        <p:nvSpPr>
          <p:cNvPr id="3077"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Char char="•"/>
              <a:defRPr smtClean="0"/>
            </a:lvl1pPr>
          </a:lstStyle>
          <a:p>
            <a:pPr>
              <a:defRPr/>
            </a:pPr>
            <a:fld id="{EE8A346B-2F19-4AAB-AF45-16DF516F1265}"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081" r:id="rId1"/>
    <p:sldLayoutId id="2147484082" r:id="rId2"/>
    <p:sldLayoutId id="2147484083" r:id="rId3"/>
    <p:sldLayoutId id="2147484084" r:id="rId4"/>
    <p:sldLayoutId id="2147484085" r:id="rId5"/>
    <p:sldLayoutId id="2147484086" r:id="rId6"/>
    <p:sldLayoutId id="2147484087" r:id="rId7"/>
    <p:sldLayoutId id="2147484088" r:id="rId8"/>
    <p:sldLayoutId id="2147484089" r:id="rId9"/>
    <p:sldLayoutId id="2147484090" r:id="rId10"/>
    <p:sldLayoutId id="2147484091"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4098"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9"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fld id="{8C7E4A3D-743B-425A-AC8F-B9455A728B04}" type="datetime1">
              <a:rPr lang="zh-CN" altLang="en-US" smtClean="0"/>
              <a:t>2022/11/30</a:t>
            </a:fld>
            <a:endParaRPr lang="zh-CN" altLang="en-US"/>
          </a:p>
        </p:txBody>
      </p:sp>
      <p:sp>
        <p:nvSpPr>
          <p:cNvPr id="4100"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endParaRPr lang="zh-CN" altLang="en-US"/>
          </a:p>
        </p:txBody>
      </p:sp>
      <p:sp>
        <p:nvSpPr>
          <p:cNvPr id="4101"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Char char="•"/>
              <a:defRPr smtClean="0"/>
            </a:lvl1pPr>
          </a:lstStyle>
          <a:p>
            <a:pPr>
              <a:defRPr/>
            </a:pPr>
            <a:fld id="{593E064C-18D2-43EF-97EE-02D404C3B3AC}"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092" r:id="rId1"/>
    <p:sldLayoutId id="2147484093" r:id="rId2"/>
    <p:sldLayoutId id="2147484094" r:id="rId3"/>
    <p:sldLayoutId id="2147484095" r:id="rId4"/>
    <p:sldLayoutId id="2147484096" r:id="rId5"/>
    <p:sldLayoutId id="2147484097" r:id="rId6"/>
    <p:sldLayoutId id="2147484098" r:id="rId7"/>
    <p:sldLayoutId id="2147484099" r:id="rId8"/>
    <p:sldLayoutId id="2147484100" r:id="rId9"/>
    <p:sldLayoutId id="2147484101" r:id="rId10"/>
    <p:sldLayoutId id="2147484102"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5122"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fld id="{D872CBB9-2F03-4947-8997-E511A1DC1B7F}" type="datetime1">
              <a:rPr lang="zh-CN" altLang="en-US" smtClean="0"/>
              <a:t>2022/11/30</a:t>
            </a:fld>
            <a:endParaRPr lang="zh-CN" altLang="en-US"/>
          </a:p>
        </p:txBody>
      </p:sp>
      <p:sp>
        <p:nvSpPr>
          <p:cNvPr id="5124"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endParaRPr lang="zh-CN" altLang="en-US"/>
          </a:p>
        </p:txBody>
      </p:sp>
      <p:sp>
        <p:nvSpPr>
          <p:cNvPr id="5125"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Char char="•"/>
              <a:defRPr smtClean="0"/>
            </a:lvl1pPr>
          </a:lstStyle>
          <a:p>
            <a:pPr>
              <a:defRPr/>
            </a:pPr>
            <a:fld id="{1F50C41F-8BF1-4572-852D-CF81C4FB3BE0}"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103" r:id="rId1"/>
    <p:sldLayoutId id="2147484104" r:id="rId2"/>
    <p:sldLayoutId id="2147484105" r:id="rId3"/>
    <p:sldLayoutId id="2147484106" r:id="rId4"/>
    <p:sldLayoutId id="2147484107" r:id="rId5"/>
    <p:sldLayoutId id="2147484108" r:id="rId6"/>
    <p:sldLayoutId id="2147484109" r:id="rId7"/>
    <p:sldLayoutId id="2147484110" r:id="rId8"/>
    <p:sldLayoutId id="2147484111" r:id="rId9"/>
    <p:sldLayoutId id="2147484112" r:id="rId10"/>
    <p:sldLayoutId id="2147484113"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6146"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7" name="日期占位符 4"/>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fld id="{20DEDFEF-82A2-487E-B480-B61A961C4BA7}" type="datetime1">
              <a:rPr lang="zh-CN" altLang="en-US" smtClean="0"/>
              <a:t>2022/11/30</a:t>
            </a:fld>
            <a:endParaRPr lang="zh-CN" altLang="en-US"/>
          </a:p>
        </p:txBody>
      </p:sp>
      <p:sp>
        <p:nvSpPr>
          <p:cNvPr id="6148" name="页脚占位符 5"/>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endParaRPr lang="zh-CN" altLang="en-US"/>
          </a:p>
        </p:txBody>
      </p:sp>
      <p:sp>
        <p:nvSpPr>
          <p:cNvPr id="6149" name="灯片编号占位符 6"/>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Char char="•"/>
              <a:defRPr smtClean="0"/>
            </a:lvl1pPr>
          </a:lstStyle>
          <a:p>
            <a:pPr>
              <a:defRPr/>
            </a:pPr>
            <a:fld id="{266A7CC2-52B0-42A0-B38D-ADB1028C6510}"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114" r:id="rId1"/>
    <p:sldLayoutId id="2147484115" r:id="rId2"/>
    <p:sldLayoutId id="2147484116" r:id="rId3"/>
    <p:sldLayoutId id="2147484117" r:id="rId4"/>
    <p:sldLayoutId id="2147484118" r:id="rId5"/>
    <p:sldLayoutId id="2147484119" r:id="rId6"/>
    <p:sldLayoutId id="2147484120" r:id="rId7"/>
    <p:sldLayoutId id="2147484121" r:id="rId8"/>
    <p:sldLayoutId id="2147484122" r:id="rId9"/>
    <p:sldLayoutId id="2147484123" r:id="rId10"/>
    <p:sldLayoutId id="214748412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7170"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1" name="日期占位符 6"/>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fld id="{3A721A19-1D5C-4707-B8A6-498B3BB6021E}" type="datetime1">
              <a:rPr lang="zh-CN" altLang="en-US" smtClean="0"/>
              <a:t>2022/11/30</a:t>
            </a:fld>
            <a:endParaRPr lang="zh-CN" altLang="en-US"/>
          </a:p>
        </p:txBody>
      </p:sp>
      <p:sp>
        <p:nvSpPr>
          <p:cNvPr id="7172" name="页脚占位符 7"/>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endParaRPr lang="zh-CN" altLang="en-US"/>
          </a:p>
        </p:txBody>
      </p:sp>
      <p:sp>
        <p:nvSpPr>
          <p:cNvPr id="7173" name="灯片编号占位符 8"/>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Char char="•"/>
              <a:defRPr smtClean="0"/>
            </a:lvl1pPr>
          </a:lstStyle>
          <a:p>
            <a:pPr>
              <a:defRPr/>
            </a:pPr>
            <a:fld id="{93455678-BF7D-49B9-9FA4-CA41D04EECAA}"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125" r:id="rId1"/>
    <p:sldLayoutId id="2147484126" r:id="rId2"/>
    <p:sldLayoutId id="2147484127" r:id="rId3"/>
    <p:sldLayoutId id="2147484128" r:id="rId4"/>
    <p:sldLayoutId id="2147484129" r:id="rId5"/>
    <p:sldLayoutId id="2147484130" r:id="rId6"/>
    <p:sldLayoutId id="2147484131" r:id="rId7"/>
    <p:sldLayoutId id="2147484132" r:id="rId8"/>
    <p:sldLayoutId id="2147484133" r:id="rId9"/>
    <p:sldLayoutId id="2147484134" r:id="rId10"/>
    <p:sldLayoutId id="214748413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8194"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5"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fld id="{2D6D1DF1-1041-45D0-9355-A0F1835F9BEA}" type="datetime1">
              <a:rPr lang="zh-CN" altLang="en-US" smtClean="0"/>
              <a:t>2022/11/30</a:t>
            </a:fld>
            <a:endParaRPr lang="zh-CN" altLang="en-US"/>
          </a:p>
        </p:txBody>
      </p:sp>
      <p:sp>
        <p:nvSpPr>
          <p:cNvPr id="8196"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endParaRPr lang="zh-CN" altLang="en-US"/>
          </a:p>
        </p:txBody>
      </p:sp>
      <p:sp>
        <p:nvSpPr>
          <p:cNvPr id="8197"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Char char="•"/>
              <a:defRPr smtClean="0"/>
            </a:lvl1pPr>
          </a:lstStyle>
          <a:p>
            <a:pPr>
              <a:defRPr/>
            </a:pPr>
            <a:fld id="{F440B277-E055-4A41-97A4-F9498A3C2C2C}"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136" r:id="rId1"/>
    <p:sldLayoutId id="2147484137" r:id="rId2"/>
    <p:sldLayoutId id="2147484138" r:id="rId3"/>
    <p:sldLayoutId id="2147484139" r:id="rId4"/>
    <p:sldLayoutId id="2147484140" r:id="rId5"/>
    <p:sldLayoutId id="2147484141" r:id="rId6"/>
    <p:sldLayoutId id="2147484142" r:id="rId7"/>
    <p:sldLayoutId id="2147484143" r:id="rId8"/>
    <p:sldLayoutId id="2147484144" r:id="rId9"/>
    <p:sldLayoutId id="2147484145" r:id="rId10"/>
    <p:sldLayoutId id="2147484146"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9218" name="图片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9" name="日期占位符 1"/>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fld id="{BBC3BA10-F02C-47DA-990D-0BC3DD94C656}" type="datetime1">
              <a:rPr lang="zh-CN" altLang="en-US" smtClean="0"/>
              <a:t>2022/11/30</a:t>
            </a:fld>
            <a:endParaRPr lang="zh-CN" altLang="en-US"/>
          </a:p>
        </p:txBody>
      </p:sp>
      <p:sp>
        <p:nvSpPr>
          <p:cNvPr id="9220" name="页脚占位符 2"/>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itchFamily="34" charset="0"/>
              <a:buNone/>
              <a:defRPr/>
            </a:lvl1pPr>
          </a:lstStyle>
          <a:p>
            <a:pPr>
              <a:defRPr/>
            </a:pPr>
            <a:endParaRPr lang="zh-CN" altLang="en-US"/>
          </a:p>
        </p:txBody>
      </p:sp>
      <p:sp>
        <p:nvSpPr>
          <p:cNvPr id="9221" name="灯片编号占位符 3"/>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Char char="•"/>
              <a:defRPr smtClean="0"/>
            </a:lvl1pPr>
          </a:lstStyle>
          <a:p>
            <a:pPr>
              <a:defRPr/>
            </a:pPr>
            <a:fld id="{4B2B7FC3-3308-43A6-8EBA-AA9EF75846F8}"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147" r:id="rId1"/>
    <p:sldLayoutId id="2147484148" r:id="rId2"/>
    <p:sldLayoutId id="2147484149" r:id="rId3"/>
    <p:sldLayoutId id="2147484150" r:id="rId4"/>
    <p:sldLayoutId id="2147484151" r:id="rId5"/>
    <p:sldLayoutId id="2147484152" r:id="rId6"/>
    <p:sldLayoutId id="2147484153" r:id="rId7"/>
    <p:sldLayoutId id="2147484154" r:id="rId8"/>
    <p:sldLayoutId id="2147484155" r:id="rId9"/>
    <p:sldLayoutId id="2147484156" r:id="rId10"/>
    <p:sldLayoutId id="2147484157" r:id="rId11"/>
  </p:sldLayoutIdLst>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5.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5.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95.xml"/><Relationship Id="rId5" Type="http://schemas.openxmlformats.org/officeDocument/2006/relationships/image" Target="../media/image21.png"/><Relationship Id="rId4" Type="http://schemas.openxmlformats.org/officeDocument/2006/relationships/image" Target="../media/image20.jpg"/></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5.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95.xml"/></Relationships>
</file>

<file path=ppt/slides/_rels/slide14.xml.rels><?xml version="1.0" encoding="UTF-8" standalone="yes"?>
<Relationships xmlns="http://schemas.openxmlformats.org/package/2006/relationships"><Relationship Id="rId8" Type="http://schemas.openxmlformats.org/officeDocument/2006/relationships/image" Target="../media/image29.jpeg"/><Relationship Id="rId3" Type="http://schemas.openxmlformats.org/officeDocument/2006/relationships/image" Target="../media/image24.jpg"/><Relationship Id="rId7" Type="http://schemas.openxmlformats.org/officeDocument/2006/relationships/image" Target="../media/image28.jpg"/><Relationship Id="rId2" Type="http://schemas.openxmlformats.org/officeDocument/2006/relationships/image" Target="../media/image22.png"/><Relationship Id="rId1" Type="http://schemas.openxmlformats.org/officeDocument/2006/relationships/slideLayout" Target="../slideLayouts/slideLayout95.xml"/><Relationship Id="rId6" Type="http://schemas.openxmlformats.org/officeDocument/2006/relationships/image" Target="../media/image27.jpeg"/><Relationship Id="rId5" Type="http://schemas.openxmlformats.org/officeDocument/2006/relationships/image" Target="../media/image26.jpg"/><Relationship Id="rId4" Type="http://schemas.openxmlformats.org/officeDocument/2006/relationships/image" Target="../media/image25.jpeg"/></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5.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2.png"/><Relationship Id="rId1" Type="http://schemas.openxmlformats.org/officeDocument/2006/relationships/slideLayout" Target="../slideLayouts/slideLayout95.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5.xml"/></Relationships>
</file>

<file path=ppt/slides/_rels/slide18.xml.rels><?xml version="1.0" encoding="UTF-8" standalone="yes"?>
<Relationships xmlns="http://schemas.openxmlformats.org/package/2006/relationships"><Relationship Id="rId8" Type="http://schemas.openxmlformats.org/officeDocument/2006/relationships/image" Target="../media/image37.jpeg"/><Relationship Id="rId13" Type="http://schemas.openxmlformats.org/officeDocument/2006/relationships/image" Target="../media/image42.png"/><Relationship Id="rId18" Type="http://schemas.openxmlformats.org/officeDocument/2006/relationships/image" Target="../media/image47.png"/><Relationship Id="rId3" Type="http://schemas.openxmlformats.org/officeDocument/2006/relationships/image" Target="../media/image32.jpeg"/><Relationship Id="rId21" Type="http://schemas.openxmlformats.org/officeDocument/2006/relationships/image" Target="../media/image50.png"/><Relationship Id="rId7" Type="http://schemas.openxmlformats.org/officeDocument/2006/relationships/image" Target="../media/image36.jpeg"/><Relationship Id="rId12" Type="http://schemas.openxmlformats.org/officeDocument/2006/relationships/image" Target="../media/image41.png"/><Relationship Id="rId17" Type="http://schemas.openxmlformats.org/officeDocument/2006/relationships/image" Target="../media/image46.png"/><Relationship Id="rId2" Type="http://schemas.openxmlformats.org/officeDocument/2006/relationships/image" Target="../media/image31.jpeg"/><Relationship Id="rId16" Type="http://schemas.openxmlformats.org/officeDocument/2006/relationships/image" Target="../media/image45.png"/><Relationship Id="rId20" Type="http://schemas.openxmlformats.org/officeDocument/2006/relationships/image" Target="../media/image49.png"/><Relationship Id="rId1" Type="http://schemas.openxmlformats.org/officeDocument/2006/relationships/slideLayout" Target="../slideLayouts/slideLayout95.xml"/><Relationship Id="rId6" Type="http://schemas.openxmlformats.org/officeDocument/2006/relationships/image" Target="../media/image35.jpeg"/><Relationship Id="rId11" Type="http://schemas.openxmlformats.org/officeDocument/2006/relationships/image" Target="../media/image40.png"/><Relationship Id="rId5" Type="http://schemas.openxmlformats.org/officeDocument/2006/relationships/image" Target="../media/image34.jpeg"/><Relationship Id="rId15" Type="http://schemas.openxmlformats.org/officeDocument/2006/relationships/image" Target="../media/image44.png"/><Relationship Id="rId10" Type="http://schemas.openxmlformats.org/officeDocument/2006/relationships/image" Target="../media/image39.png"/><Relationship Id="rId19" Type="http://schemas.openxmlformats.org/officeDocument/2006/relationships/image" Target="../media/image48.png"/><Relationship Id="rId4" Type="http://schemas.openxmlformats.org/officeDocument/2006/relationships/image" Target="../media/image33.jpeg"/><Relationship Id="rId9" Type="http://schemas.openxmlformats.org/officeDocument/2006/relationships/image" Target="../media/image38.jpeg"/><Relationship Id="rId14" Type="http://schemas.openxmlformats.org/officeDocument/2006/relationships/image" Target="../media/image43.png"/></Relationships>
</file>

<file path=ppt/slides/_rels/slide19.xml.rels><?xml version="1.0" encoding="UTF-8" standalone="yes"?>
<Relationships xmlns="http://schemas.openxmlformats.org/package/2006/relationships"><Relationship Id="rId8" Type="http://schemas.openxmlformats.org/officeDocument/2006/relationships/image" Target="../media/image20.jpg"/><Relationship Id="rId3" Type="http://schemas.openxmlformats.org/officeDocument/2006/relationships/image" Target="../media/image52.jpeg"/><Relationship Id="rId7" Type="http://schemas.openxmlformats.org/officeDocument/2006/relationships/image" Target="../media/image19.png"/><Relationship Id="rId2" Type="http://schemas.openxmlformats.org/officeDocument/2006/relationships/image" Target="../media/image51.png"/><Relationship Id="rId1" Type="http://schemas.openxmlformats.org/officeDocument/2006/relationships/slideLayout" Target="../slideLayouts/slideLayout95.xml"/><Relationship Id="rId6" Type="http://schemas.openxmlformats.org/officeDocument/2006/relationships/image" Target="../media/image55.png"/><Relationship Id="rId11" Type="http://schemas.openxmlformats.org/officeDocument/2006/relationships/image" Target="../media/image21.png"/><Relationship Id="rId5" Type="http://schemas.openxmlformats.org/officeDocument/2006/relationships/image" Target="../media/image54.png"/><Relationship Id="rId10" Type="http://schemas.openxmlformats.org/officeDocument/2006/relationships/image" Target="../media/image57.png"/><Relationship Id="rId4" Type="http://schemas.openxmlformats.org/officeDocument/2006/relationships/image" Target="../media/image53.jpeg"/><Relationship Id="rId9" Type="http://schemas.openxmlformats.org/officeDocument/2006/relationships/image" Target="../media/image56.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5.xml"/></Relationships>
</file>

<file path=ppt/slides/_rels/slide20.xml.rels><?xml version="1.0" encoding="UTF-8" standalone="yes"?>
<Relationships xmlns="http://schemas.openxmlformats.org/package/2006/relationships"><Relationship Id="rId8" Type="http://schemas.openxmlformats.org/officeDocument/2006/relationships/image" Target="../media/image64.png"/><Relationship Id="rId13" Type="http://schemas.openxmlformats.org/officeDocument/2006/relationships/image" Target="../media/image69.png"/><Relationship Id="rId3" Type="http://schemas.openxmlformats.org/officeDocument/2006/relationships/image" Target="../media/image59.jpeg"/><Relationship Id="rId7" Type="http://schemas.openxmlformats.org/officeDocument/2006/relationships/image" Target="../media/image63.jpeg"/><Relationship Id="rId12" Type="http://schemas.openxmlformats.org/officeDocument/2006/relationships/image" Target="../media/image68.png"/><Relationship Id="rId2" Type="http://schemas.openxmlformats.org/officeDocument/2006/relationships/image" Target="../media/image58.png"/><Relationship Id="rId1" Type="http://schemas.openxmlformats.org/officeDocument/2006/relationships/slideLayout" Target="../slideLayouts/slideLayout95.xml"/><Relationship Id="rId6" Type="http://schemas.openxmlformats.org/officeDocument/2006/relationships/image" Target="../media/image62.png"/><Relationship Id="rId11" Type="http://schemas.openxmlformats.org/officeDocument/2006/relationships/image" Target="../media/image67.jpeg"/><Relationship Id="rId5" Type="http://schemas.openxmlformats.org/officeDocument/2006/relationships/image" Target="../media/image61.png"/><Relationship Id="rId10" Type="http://schemas.openxmlformats.org/officeDocument/2006/relationships/image" Target="../media/image66.png"/><Relationship Id="rId4" Type="http://schemas.openxmlformats.org/officeDocument/2006/relationships/image" Target="../media/image60.png"/><Relationship Id="rId9" Type="http://schemas.openxmlformats.org/officeDocument/2006/relationships/image" Target="../media/image65.png"/></Relationships>
</file>

<file path=ppt/slides/_rels/slide21.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71.jpeg"/><Relationship Id="rId7" Type="http://schemas.openxmlformats.org/officeDocument/2006/relationships/image" Target="../media/image75.jpeg"/><Relationship Id="rId2" Type="http://schemas.openxmlformats.org/officeDocument/2006/relationships/image" Target="../media/image70.png"/><Relationship Id="rId1" Type="http://schemas.openxmlformats.org/officeDocument/2006/relationships/slideLayout" Target="../slideLayouts/slideLayout95.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 Id="rId9" Type="http://schemas.openxmlformats.org/officeDocument/2006/relationships/image" Target="../media/image77.png"/></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9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95.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Layout" Target="../slideLayouts/slideLayout95.xml"/><Relationship Id="rId4" Type="http://schemas.openxmlformats.org/officeDocument/2006/relationships/image" Target="../media/image11.gif"/></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Layout" Target="../slideLayouts/slideLayout95.xml"/><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5.png"/><Relationship Id="rId1" Type="http://schemas.openxmlformats.org/officeDocument/2006/relationships/slideLayout" Target="../slideLayouts/slideLayout95.xml"/><Relationship Id="rId5" Type="http://schemas.openxmlformats.org/officeDocument/2006/relationships/image" Target="../media/image16.jp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7.png"/><Relationship Id="rId1" Type="http://schemas.openxmlformats.org/officeDocument/2006/relationships/slideLayout" Target="../slideLayouts/slideLayout95.xml"/></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solidFill>
          <a:srgbClr val="FFF2CC"/>
        </a:solidFill>
        <a:effectLst/>
      </p:bgPr>
    </p:bg>
    <p:spTree>
      <p:nvGrpSpPr>
        <p:cNvPr id="1" name=""/>
        <p:cNvGrpSpPr/>
        <p:nvPr/>
      </p:nvGrpSpPr>
      <p:grpSpPr>
        <a:xfrm>
          <a:off x="0" y="0"/>
          <a:ext cx="0" cy="0"/>
          <a:chOff x="0" y="0"/>
          <a:chExt cx="0" cy="0"/>
        </a:xfrm>
      </p:grpSpPr>
      <p:sp>
        <p:nvSpPr>
          <p:cNvPr id="28674" name="任意多边形 7"/>
          <p:cNvSpPr>
            <a:spLocks noChangeArrowheads="1"/>
          </p:cNvSpPr>
          <p:nvPr/>
        </p:nvSpPr>
        <p:spPr bwMode="auto">
          <a:xfrm>
            <a:off x="-100014" y="954882"/>
            <a:ext cx="12292013" cy="5903118"/>
          </a:xfrm>
          <a:custGeom>
            <a:avLst/>
            <a:gdLst>
              <a:gd name="T0" fmla="*/ 0 w 12192000"/>
              <a:gd name="T1" fmla="*/ 0 h 5002306"/>
              <a:gd name="T2" fmla="*/ 64750 w 12192000"/>
              <a:gd name="T3" fmla="*/ 0 h 5002306"/>
              <a:gd name="T4" fmla="*/ 70790 w 12192000"/>
              <a:gd name="T5" fmla="*/ 2044 h 5002306"/>
              <a:gd name="T6" fmla="*/ 4533859 w 12192000"/>
              <a:gd name="T7" fmla="*/ 717432 h 5002306"/>
              <a:gd name="T8" fmla="*/ 5215437 w 12192000"/>
              <a:gd name="T9" fmla="*/ 745097 h 5002306"/>
              <a:gd name="T10" fmla="*/ 5226599 w 12192000"/>
              <a:gd name="T11" fmla="*/ 781054 h 5002306"/>
              <a:gd name="T12" fmla="*/ 6279776 w 12192000"/>
              <a:gd name="T13" fmla="*/ 1479121 h 5002306"/>
              <a:gd name="T14" fmla="*/ 7332954 w 12192000"/>
              <a:gd name="T15" fmla="*/ 781054 h 5002306"/>
              <a:gd name="T16" fmla="*/ 7348410 w 12192000"/>
              <a:gd name="T17" fmla="*/ 731265 h 5002306"/>
              <a:gd name="T18" fmla="*/ 7689244 w 12192000"/>
              <a:gd name="T19" fmla="*/ 717432 h 5002306"/>
              <a:gd name="T20" fmla="*/ 12152313 w 12192000"/>
              <a:gd name="T21" fmla="*/ 2044 h 5002306"/>
              <a:gd name="T22" fmla="*/ 12158353 w 12192000"/>
              <a:gd name="T23" fmla="*/ 0 h 5002306"/>
              <a:gd name="T24" fmla="*/ 12192000 w 12192000"/>
              <a:gd name="T25" fmla="*/ 0 h 5002306"/>
              <a:gd name="T26" fmla="*/ 12192000 w 12192000"/>
              <a:gd name="T27" fmla="*/ 5002118 h 5002306"/>
              <a:gd name="T28" fmla="*/ 0 w 12192000"/>
              <a:gd name="T29" fmla="*/ 5002118 h 5002306"/>
              <a:gd name="T30" fmla="*/ 0 w 12192000"/>
              <a:gd name="T31" fmla="*/ 0 h 500230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2192000" h="5002306">
                <a:moveTo>
                  <a:pt x="0" y="0"/>
                </a:moveTo>
                <a:lnTo>
                  <a:pt x="64750" y="0"/>
                </a:lnTo>
                <a:lnTo>
                  <a:pt x="70790" y="2044"/>
                </a:lnTo>
                <a:cubicBezTo>
                  <a:pt x="1187555" y="361966"/>
                  <a:pt x="2750228" y="620381"/>
                  <a:pt x="4533859" y="717458"/>
                </a:cubicBezTo>
                <a:lnTo>
                  <a:pt x="5215437" y="745125"/>
                </a:lnTo>
                <a:lnTo>
                  <a:pt x="5226599" y="781084"/>
                </a:lnTo>
                <a:cubicBezTo>
                  <a:pt x="5400116" y="1191324"/>
                  <a:pt x="5806331" y="1479177"/>
                  <a:pt x="6279776" y="1479177"/>
                </a:cubicBezTo>
                <a:cubicBezTo>
                  <a:pt x="6753222" y="1479177"/>
                  <a:pt x="7159437" y="1191324"/>
                  <a:pt x="7332954" y="781084"/>
                </a:cubicBezTo>
                <a:lnTo>
                  <a:pt x="7348410" y="731293"/>
                </a:lnTo>
                <a:lnTo>
                  <a:pt x="7689244" y="717458"/>
                </a:lnTo>
                <a:cubicBezTo>
                  <a:pt x="9472875" y="620381"/>
                  <a:pt x="11035548" y="361966"/>
                  <a:pt x="12152313" y="2044"/>
                </a:cubicBezTo>
                <a:lnTo>
                  <a:pt x="12158353" y="0"/>
                </a:lnTo>
                <a:lnTo>
                  <a:pt x="12192000" y="0"/>
                </a:lnTo>
                <a:lnTo>
                  <a:pt x="12192000" y="5002306"/>
                </a:lnTo>
                <a:lnTo>
                  <a:pt x="0" y="5002306"/>
                </a:lnTo>
                <a:lnTo>
                  <a:pt x="0" y="0"/>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28675" name="椭圆 3"/>
          <p:cNvGrpSpPr>
            <a:grpSpLocks/>
          </p:cNvGrpSpPr>
          <p:nvPr/>
        </p:nvGrpSpPr>
        <p:grpSpPr bwMode="auto">
          <a:xfrm>
            <a:off x="5156199" y="642938"/>
            <a:ext cx="2193925" cy="2193925"/>
            <a:chOff x="0" y="0"/>
            <a:chExt cx="1382" cy="1382"/>
          </a:xfrm>
        </p:grpSpPr>
        <p:pic>
          <p:nvPicPr>
            <p:cNvPr id="28683" name="椭圆 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382" cy="13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84" name="Text Box 5"/>
            <p:cNvSpPr txBox="1">
              <a:spLocks noChangeArrowheads="1"/>
            </p:cNvSpPr>
            <p:nvPr/>
          </p:nvSpPr>
          <p:spPr bwMode="auto">
            <a:xfrm>
              <a:off x="227" y="203"/>
              <a:ext cx="928" cy="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28676" name="文本框 8"/>
          <p:cNvSpPr txBox="1">
            <a:spLocks noChangeArrowheads="1"/>
          </p:cNvSpPr>
          <p:nvPr/>
        </p:nvSpPr>
        <p:spPr bwMode="auto">
          <a:xfrm>
            <a:off x="1560512" y="2739629"/>
            <a:ext cx="94615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TW" sz="4800" dirty="0" smtClean="0">
                <a:solidFill>
                  <a:srgbClr val="003F78"/>
                </a:solidFill>
                <a:latin typeface="微软雅黑" panose="020B0503020204020204" pitchFamily="34" charset="-122"/>
                <a:ea typeface="微软雅黑" panose="020B0503020204020204" pitchFamily="34" charset="-122"/>
              </a:rPr>
              <a:t>Depth and Semantic Aware Image Generation</a:t>
            </a:r>
          </a:p>
          <a:p>
            <a:pPr algn="ctr" eaLnBrk="1" hangingPunct="1"/>
            <a:r>
              <a:rPr lang="zh-TW" altLang="en-US" sz="4800" dirty="0" smtClean="0">
                <a:solidFill>
                  <a:srgbClr val="003F78"/>
                </a:solidFill>
                <a:latin typeface="微软雅黑" panose="020B0503020204020204" pitchFamily="34" charset="-122"/>
                <a:ea typeface="微软雅黑" panose="020B0503020204020204" pitchFamily="34" charset="-122"/>
              </a:rPr>
              <a:t>深度和語義感知圖像生成</a:t>
            </a:r>
            <a:endParaRPr lang="zh-CN" altLang="en-US" sz="4800" dirty="0">
              <a:solidFill>
                <a:srgbClr val="003F78"/>
              </a:solidFill>
              <a:latin typeface="微软雅黑" panose="020B0503020204020204" pitchFamily="34" charset="-122"/>
              <a:ea typeface="微软雅黑" panose="020B0503020204020204" pitchFamily="34" charset="-122"/>
            </a:endParaRPr>
          </a:p>
        </p:txBody>
      </p:sp>
      <p:sp>
        <p:nvSpPr>
          <p:cNvPr id="28679" name="文本框 12"/>
          <p:cNvSpPr txBox="1">
            <a:spLocks noChangeArrowheads="1"/>
          </p:cNvSpPr>
          <p:nvPr/>
        </p:nvSpPr>
        <p:spPr bwMode="auto">
          <a:xfrm>
            <a:off x="3028156" y="6073298"/>
            <a:ext cx="652621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2000" dirty="0" smtClean="0">
                <a:solidFill>
                  <a:srgbClr val="003F78"/>
                </a:solidFill>
                <a:latin typeface="微软雅黑" panose="020B0503020204020204" pitchFamily="34" charset="-122"/>
                <a:ea typeface="微软雅黑" panose="020B0503020204020204" pitchFamily="34" charset="-122"/>
              </a:rPr>
              <a:t>作者</a:t>
            </a:r>
            <a:r>
              <a:rPr lang="en-US" altLang="zh-TW" sz="2000" dirty="0" smtClean="0">
                <a:solidFill>
                  <a:srgbClr val="003F78"/>
                </a:solidFill>
                <a:latin typeface="微软雅黑" panose="020B0503020204020204" pitchFamily="34" charset="-122"/>
                <a:ea typeface="微软雅黑" panose="020B0503020204020204" pitchFamily="34" charset="-122"/>
              </a:rPr>
              <a:t>:  </a:t>
            </a:r>
            <a:r>
              <a:rPr lang="en-US" altLang="zh-CN" sz="2000" dirty="0" smtClean="0">
                <a:solidFill>
                  <a:srgbClr val="003F78"/>
                </a:solidFill>
                <a:latin typeface="微软雅黑" panose="020B0503020204020204" pitchFamily="34" charset="-122"/>
                <a:ea typeface="微软雅黑" panose="020B0503020204020204" pitchFamily="34" charset="-122"/>
              </a:rPr>
              <a:t>Pei-Mao Sun* </a:t>
            </a:r>
            <a:r>
              <a:rPr lang="zh-TW" altLang="en-US" sz="2000" dirty="0" smtClean="0">
                <a:solidFill>
                  <a:srgbClr val="003F78"/>
                </a:solidFill>
                <a:latin typeface="微软雅黑" panose="020B0503020204020204" pitchFamily="34" charset="-122"/>
                <a:ea typeface="微软雅黑" panose="020B0503020204020204" pitchFamily="34" charset="-122"/>
              </a:rPr>
              <a:t>、</a:t>
            </a:r>
            <a:r>
              <a:rPr lang="en-US" altLang="zh-TW" sz="2000" dirty="0" smtClean="0">
                <a:solidFill>
                  <a:srgbClr val="003F78"/>
                </a:solidFill>
                <a:latin typeface="微软雅黑" panose="020B0503020204020204" pitchFamily="34" charset="-122"/>
                <a:ea typeface="微软雅黑" panose="020B0503020204020204" pitchFamily="34" charset="-122"/>
              </a:rPr>
              <a:t>Han Fu*</a:t>
            </a:r>
            <a:r>
              <a:rPr lang="zh-TW" altLang="en-US" sz="2000" dirty="0" smtClean="0">
                <a:solidFill>
                  <a:srgbClr val="003F78"/>
                </a:solidFill>
                <a:latin typeface="微软雅黑" panose="020B0503020204020204" pitchFamily="34" charset="-122"/>
                <a:ea typeface="微软雅黑" panose="020B0503020204020204" pitchFamily="34" charset="-122"/>
              </a:rPr>
              <a:t>、</a:t>
            </a:r>
            <a:r>
              <a:rPr lang="en-US" altLang="zh-TW" sz="2000" dirty="0" smtClean="0">
                <a:solidFill>
                  <a:srgbClr val="003F78"/>
                </a:solidFill>
                <a:latin typeface="微软雅黑" panose="020B0503020204020204" pitchFamily="34" charset="-122"/>
                <a:ea typeface="微软雅黑" panose="020B0503020204020204" pitchFamily="34" charset="-122"/>
              </a:rPr>
              <a:t>Yu-Hui Huang</a:t>
            </a:r>
            <a:endParaRPr lang="zh-CN" altLang="en-US" sz="2000" dirty="0">
              <a:solidFill>
                <a:srgbClr val="003F78"/>
              </a:solidFill>
              <a:latin typeface="微软雅黑" panose="020B0503020204020204" pitchFamily="34" charset="-122"/>
              <a:ea typeface="微软雅黑" panose="020B0503020204020204" pitchFamily="34" charset="-122"/>
            </a:endParaRPr>
          </a:p>
        </p:txBody>
      </p:sp>
      <p:cxnSp>
        <p:nvCxnSpPr>
          <p:cNvPr id="28680" name="直接连接符 15"/>
          <p:cNvCxnSpPr>
            <a:cxnSpLocks noChangeShapeType="1"/>
          </p:cNvCxnSpPr>
          <p:nvPr/>
        </p:nvCxnSpPr>
        <p:spPr bwMode="auto">
          <a:xfrm>
            <a:off x="3872327" y="5047953"/>
            <a:ext cx="5682042" cy="0"/>
          </a:xfrm>
          <a:prstGeom prst="line">
            <a:avLst/>
          </a:prstGeom>
          <a:noFill/>
          <a:ln w="6350">
            <a:solidFill>
              <a:srgbClr val="4575A5"/>
            </a:solidFill>
            <a:round/>
            <a:headEnd/>
            <a:tailEnd/>
          </a:ln>
          <a:extLst>
            <a:ext uri="{909E8E84-426E-40DD-AFC4-6F175D3DCCD1}">
              <a14:hiddenFill xmlns:a14="http://schemas.microsoft.com/office/drawing/2010/main">
                <a:noFill/>
              </a14:hiddenFill>
            </a:ext>
          </a:extLst>
        </p:spPr>
      </p:cxnSp>
      <p:cxnSp>
        <p:nvCxnSpPr>
          <p:cNvPr id="28681" name="直接连接符 16"/>
          <p:cNvCxnSpPr>
            <a:cxnSpLocks noChangeShapeType="1"/>
          </p:cNvCxnSpPr>
          <p:nvPr/>
        </p:nvCxnSpPr>
        <p:spPr bwMode="auto">
          <a:xfrm>
            <a:off x="3028156" y="5047953"/>
            <a:ext cx="1079500" cy="0"/>
          </a:xfrm>
          <a:prstGeom prst="line">
            <a:avLst/>
          </a:prstGeom>
          <a:noFill/>
          <a:ln w="6350">
            <a:solidFill>
              <a:srgbClr val="4575A5"/>
            </a:solidFill>
            <a:round/>
            <a:headEnd/>
            <a:tailEnd/>
          </a:ln>
          <a:extLst>
            <a:ext uri="{909E8E84-426E-40DD-AFC4-6F175D3DCCD1}">
              <a14:hiddenFill xmlns:a14="http://schemas.microsoft.com/office/drawing/2010/main">
                <a:noFill/>
              </a14:hiddenFill>
            </a:ext>
          </a:extLst>
        </p:spPr>
      </p:cxnSp>
      <p:sp>
        <p:nvSpPr>
          <p:cNvPr id="28682" name="文本框 17"/>
          <p:cNvSpPr txBox="1">
            <a:spLocks noChangeArrowheads="1"/>
          </p:cNvSpPr>
          <p:nvPr/>
        </p:nvSpPr>
        <p:spPr bwMode="auto">
          <a:xfrm>
            <a:off x="5396706" y="1264841"/>
            <a:ext cx="1712912"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4400" dirty="0">
                <a:solidFill>
                  <a:srgbClr val="003F78"/>
                </a:solidFill>
              </a:rPr>
              <a:t>LOGO</a:t>
            </a:r>
            <a:endParaRPr lang="zh-CN" altLang="en-US" sz="4400" dirty="0">
              <a:solidFill>
                <a:srgbClr val="003F78"/>
              </a:solidFill>
            </a:endParaRPr>
          </a:p>
        </p:txBody>
      </p:sp>
      <p:pic>
        <p:nvPicPr>
          <p:cNvPr id="2" name="圖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29211" y="583407"/>
            <a:ext cx="2247900" cy="2238375"/>
          </a:xfrm>
          <a:prstGeom prst="rect">
            <a:avLst/>
          </a:prstGeom>
        </p:spPr>
      </p:pic>
      <p:sp>
        <p:nvSpPr>
          <p:cNvPr id="10" name="投影片編號版面配置區 9"/>
          <p:cNvSpPr>
            <a:spLocks noGrp="1"/>
          </p:cNvSpPr>
          <p:nvPr>
            <p:ph type="sldNum" sz="quarter" idx="12"/>
          </p:nvPr>
        </p:nvSpPr>
        <p:spPr/>
        <p:txBody>
          <a:bodyPr/>
          <a:lstStyle/>
          <a:p>
            <a:pPr>
              <a:buNone/>
              <a:defRPr/>
            </a:pPr>
            <a:fld id="{B4A04979-ABD1-4D21-8D4D-B6A8FA918725}" type="slidenum">
              <a:rPr lang="zh-CN" altLang="en-US" smtClean="0"/>
              <a:pPr>
                <a:buNone/>
                <a:defRPr/>
              </a:pPr>
              <a:t>1</a:t>
            </a:fld>
            <a:endParaRPr lang="zh-CN" altLang="en-US" dirty="0"/>
          </a:p>
        </p:txBody>
      </p:sp>
      <p:sp>
        <p:nvSpPr>
          <p:cNvPr id="21" name="文本框 12"/>
          <p:cNvSpPr txBox="1">
            <a:spLocks noChangeArrowheads="1"/>
          </p:cNvSpPr>
          <p:nvPr/>
        </p:nvSpPr>
        <p:spPr bwMode="auto">
          <a:xfrm>
            <a:off x="2990054" y="5614511"/>
            <a:ext cx="652621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2000" dirty="0" smtClean="0">
                <a:solidFill>
                  <a:srgbClr val="003F78"/>
                </a:solidFill>
                <a:latin typeface="微软雅黑" panose="020B0503020204020204" pitchFamily="34" charset="-122"/>
                <a:ea typeface="微软雅黑" panose="020B0503020204020204" pitchFamily="34" charset="-122"/>
              </a:rPr>
              <a:t>元智大學 電機系</a:t>
            </a:r>
            <a:endParaRPr lang="zh-CN" altLang="en-US" sz="2000" dirty="0">
              <a:solidFill>
                <a:srgbClr val="003F78"/>
              </a:solidFill>
              <a:latin typeface="微软雅黑" panose="020B0503020204020204" pitchFamily="34" charset="-122"/>
              <a:ea typeface="微软雅黑" panose="020B0503020204020204" pitchFamily="34" charset="-122"/>
            </a:endParaRPr>
          </a:p>
        </p:txBody>
      </p:sp>
      <p:sp>
        <p:nvSpPr>
          <p:cNvPr id="12" name="日期版面配置區 11"/>
          <p:cNvSpPr>
            <a:spLocks noGrp="1"/>
          </p:cNvSpPr>
          <p:nvPr>
            <p:ph type="dt" sz="half" idx="10"/>
          </p:nvPr>
        </p:nvSpPr>
        <p:spPr>
          <a:xfrm>
            <a:off x="126015" y="6255344"/>
            <a:ext cx="2743200" cy="365125"/>
          </a:xfrm>
        </p:spPr>
        <p:txBody>
          <a:bodyPr/>
          <a:lstStyle/>
          <a:p>
            <a:pPr>
              <a:defRPr/>
            </a:pPr>
            <a:r>
              <a:rPr lang="en-US" altLang="zh-CN" sz="2000" dirty="0" smtClean="0">
                <a:solidFill>
                  <a:schemeClr val="accent1">
                    <a:lumMod val="50000"/>
                  </a:schemeClr>
                </a:solidFill>
                <a:latin typeface="Microsoft YaHei" panose="020B0503020204020204" pitchFamily="34" charset="-122"/>
                <a:ea typeface="Microsoft YaHei" panose="020B0503020204020204" pitchFamily="34" charset="-122"/>
              </a:rPr>
              <a:t>2022/12/1</a:t>
            </a:r>
            <a:r>
              <a:rPr lang="zh-TW" altLang="en-US" sz="2000" dirty="0" smtClean="0">
                <a:solidFill>
                  <a:schemeClr val="accent1">
                    <a:lumMod val="50000"/>
                  </a:schemeClr>
                </a:solidFill>
                <a:latin typeface="Microsoft YaHei" panose="020B0503020204020204" pitchFamily="34" charset="-122"/>
                <a:ea typeface="Microsoft YaHei" panose="020B0503020204020204" pitchFamily="34" charset="-122"/>
              </a:rPr>
              <a:t>，</a:t>
            </a:r>
            <a:r>
              <a:rPr lang="en-US" altLang="zh-TW" sz="2000" dirty="0" smtClean="0">
                <a:solidFill>
                  <a:schemeClr val="accent1">
                    <a:lumMod val="50000"/>
                  </a:schemeClr>
                </a:solidFill>
                <a:latin typeface="Microsoft YaHei" panose="020B0503020204020204" pitchFamily="34" charset="-122"/>
                <a:ea typeface="Microsoft YaHei" panose="020B0503020204020204" pitchFamily="34" charset="-122"/>
              </a:rPr>
              <a:t>B2-4.</a:t>
            </a:r>
            <a:endParaRPr lang="zh-CN" altLang="en-US" sz="2000" dirty="0">
              <a:solidFill>
                <a:schemeClr val="accent1">
                  <a:lumMod val="50000"/>
                </a:schemeClr>
              </a:solidFill>
              <a:latin typeface="Microsoft YaHei" panose="020B0503020204020204" pitchFamily="34" charset="-122"/>
              <a:ea typeface="Microsoft YaHei" panose="020B0503020204020204" pitchFamily="34"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文本框 3"/>
          <p:cNvSpPr txBox="1">
            <a:spLocks noChangeArrowheads="1"/>
          </p:cNvSpPr>
          <p:nvPr/>
        </p:nvSpPr>
        <p:spPr bwMode="auto">
          <a:xfrm>
            <a:off x="4808538" y="4083050"/>
            <a:ext cx="2860675"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600" dirty="0" smtClean="0">
                <a:solidFill>
                  <a:schemeClr val="bg1"/>
                </a:solidFill>
                <a:latin typeface="微软雅黑" panose="020B0503020204020204" pitchFamily="34" charset="-122"/>
                <a:ea typeface="微软雅黑" panose="020B0503020204020204" pitchFamily="34" charset="-122"/>
              </a:rPr>
              <a:t>方法</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nvGrpSpPr>
          <p:cNvPr id="33795" name="椭圆 4"/>
          <p:cNvGrpSpPr>
            <a:grpSpLocks/>
          </p:cNvGrpSpPr>
          <p:nvPr/>
        </p:nvGrpSpPr>
        <p:grpSpPr bwMode="auto">
          <a:xfrm>
            <a:off x="5505450" y="1809750"/>
            <a:ext cx="1535113" cy="1536700"/>
            <a:chOff x="0" y="0"/>
            <a:chExt cx="967" cy="968"/>
          </a:xfrm>
        </p:grpSpPr>
        <p:pic>
          <p:nvPicPr>
            <p:cNvPr id="33805" name="椭圆 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67" cy="9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06" name="Text Box 5"/>
            <p:cNvSpPr txBox="1">
              <a:spLocks noChangeArrowheads="1"/>
            </p:cNvSpPr>
            <p:nvPr/>
          </p:nvSpPr>
          <p:spPr bwMode="auto">
            <a:xfrm>
              <a:off x="143" y="141"/>
              <a:ext cx="684" cy="6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3796" name="文本框 2"/>
          <p:cNvSpPr txBox="1">
            <a:spLocks noChangeArrowheads="1"/>
          </p:cNvSpPr>
          <p:nvPr/>
        </p:nvSpPr>
        <p:spPr bwMode="auto">
          <a:xfrm>
            <a:off x="5948363" y="2114550"/>
            <a:ext cx="65405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5400" dirty="0">
                <a:solidFill>
                  <a:srgbClr val="003F78"/>
                </a:solidFill>
                <a:latin typeface="Impact" panose="020B0806030902050204" pitchFamily="34" charset="0"/>
              </a:rPr>
              <a:t>2</a:t>
            </a:r>
            <a:endParaRPr lang="zh-CN" altLang="en-US" sz="5400" dirty="0">
              <a:solidFill>
                <a:srgbClr val="003F78"/>
              </a:solidFill>
              <a:latin typeface="Impact" panose="020B0806030902050204" pitchFamily="34" charset="0"/>
            </a:endParaRPr>
          </a:p>
        </p:txBody>
      </p:sp>
      <p:sp>
        <p:nvSpPr>
          <p:cNvPr id="33797" name="空心弧 8"/>
          <p:cNvSpPr>
            <a:spLocks noChangeArrowheads="1"/>
          </p:cNvSpPr>
          <p:nvPr/>
        </p:nvSpPr>
        <p:spPr bwMode="auto">
          <a:xfrm rot="4201296">
            <a:off x="5276850" y="1581150"/>
            <a:ext cx="1981200" cy="1981200"/>
          </a:xfrm>
          <a:custGeom>
            <a:avLst/>
            <a:gdLst>
              <a:gd name="T0" fmla="*/ 473322 w 1981200"/>
              <a:gd name="T1" fmla="*/ 145785 h 1981200"/>
              <a:gd name="T2" fmla="*/ 1735324 w 1981200"/>
              <a:gd name="T3" fmla="*/ 337396 h 1981200"/>
              <a:gd name="T4" fmla="*/ 1760762 w 1981200"/>
              <a:gd name="T5" fmla="*/ 1613608 h 1981200"/>
              <a:gd name="T6" fmla="*/ 507398 w 1981200"/>
              <a:gd name="T7" fmla="*/ 1855356 h 1981200"/>
              <a:gd name="T8" fmla="*/ 524165 w 1981200"/>
              <a:gd name="T9" fmla="*/ 1825349 h 1981200"/>
              <a:gd name="T10" fmla="*/ 1734037 w 1981200"/>
              <a:gd name="T11" fmla="*/ 1591990 h 1981200"/>
              <a:gd name="T12" fmla="*/ 1709482 w 1981200"/>
              <a:gd name="T13" fmla="*/ 360063 h 1981200"/>
              <a:gd name="T14" fmla="*/ 491272 w 1981200"/>
              <a:gd name="T15" fmla="*/ 175101 h 1981200"/>
              <a:gd name="T16" fmla="*/ 473322 w 1981200"/>
              <a:gd name="T17" fmla="*/ 145785 h 19812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981200" h="1981200">
                <a:moveTo>
                  <a:pt x="473322" y="145785"/>
                </a:moveTo>
                <a:cubicBezTo>
                  <a:pt x="884557" y="-106013"/>
                  <a:pt x="1417361" y="-25117"/>
                  <a:pt x="1735324" y="337396"/>
                </a:cubicBezTo>
                <a:cubicBezTo>
                  <a:pt x="2053287" y="699909"/>
                  <a:pt x="2064027" y="1238713"/>
                  <a:pt x="1760762" y="1613608"/>
                </a:cubicBezTo>
                <a:cubicBezTo>
                  <a:pt x="1457497" y="1988504"/>
                  <a:pt x="928340" y="2090567"/>
                  <a:pt x="507398" y="1855356"/>
                </a:cubicBezTo>
                <a:lnTo>
                  <a:pt x="524165" y="1825349"/>
                </a:lnTo>
                <a:cubicBezTo>
                  <a:pt x="930500" y="2052398"/>
                  <a:pt x="1441296" y="1953876"/>
                  <a:pt x="1734037" y="1591990"/>
                </a:cubicBezTo>
                <a:cubicBezTo>
                  <a:pt x="2026779" y="1230103"/>
                  <a:pt x="2016412" y="709997"/>
                  <a:pt x="1709482" y="360063"/>
                </a:cubicBezTo>
                <a:cubicBezTo>
                  <a:pt x="1402552" y="10129"/>
                  <a:pt x="888236" y="-67960"/>
                  <a:pt x="491272" y="175101"/>
                </a:cubicBezTo>
                <a:lnTo>
                  <a:pt x="473322" y="145785"/>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798" name="空心弧 9"/>
          <p:cNvSpPr>
            <a:spLocks noChangeArrowheads="1"/>
          </p:cNvSpPr>
          <p:nvPr/>
        </p:nvSpPr>
        <p:spPr bwMode="auto">
          <a:xfrm rot="-6220124">
            <a:off x="5105401" y="1411287"/>
            <a:ext cx="2322512" cy="2322513"/>
          </a:xfrm>
          <a:custGeom>
            <a:avLst/>
            <a:gdLst>
              <a:gd name="T0" fmla="*/ 1503905 w 2322512"/>
              <a:gd name="T1" fmla="*/ 51703 h 2322513"/>
              <a:gd name="T2" fmla="*/ 2309583 w 2322512"/>
              <a:gd name="T3" fmla="*/ 988454 h 2322513"/>
              <a:gd name="T4" fmla="*/ 1815272 w 2322512"/>
              <a:gd name="T5" fmla="*/ 2120830 h 2322513"/>
              <a:gd name="T6" fmla="*/ 1789294 w 2322512"/>
              <a:gd name="T7" fmla="*/ 2082715 h 2322513"/>
              <a:gd name="T8" fmla="*/ 2263971 w 2322512"/>
              <a:gd name="T9" fmla="*/ 995317 h 2322513"/>
              <a:gd name="T10" fmla="*/ 1490294 w 2322512"/>
              <a:gd name="T11" fmla="*/ 95775 h 2322513"/>
              <a:gd name="T12" fmla="*/ 1503905 w 2322512"/>
              <a:gd name="T13" fmla="*/ 51703 h 232251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322512" h="2322513">
                <a:moveTo>
                  <a:pt x="1503905" y="51703"/>
                </a:moveTo>
                <a:cubicBezTo>
                  <a:pt x="1930078" y="183313"/>
                  <a:pt x="2243211" y="547387"/>
                  <a:pt x="2309583" y="988454"/>
                </a:cubicBezTo>
                <a:cubicBezTo>
                  <a:pt x="2375956" y="1429521"/>
                  <a:pt x="2183838" y="1869626"/>
                  <a:pt x="1815272" y="2120830"/>
                </a:cubicBezTo>
                <a:lnTo>
                  <a:pt x="1789294" y="2082715"/>
                </a:lnTo>
                <a:cubicBezTo>
                  <a:pt x="2143221" y="1841489"/>
                  <a:pt x="2327708" y="1418865"/>
                  <a:pt x="2263971" y="995317"/>
                </a:cubicBezTo>
                <a:cubicBezTo>
                  <a:pt x="2200235" y="571770"/>
                  <a:pt x="1899540" y="222157"/>
                  <a:pt x="1490294" y="95775"/>
                </a:cubicBezTo>
                <a:lnTo>
                  <a:pt x="1503905" y="51703"/>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799" name="空心弧 10"/>
          <p:cNvSpPr>
            <a:spLocks noChangeArrowheads="1"/>
          </p:cNvSpPr>
          <p:nvPr/>
        </p:nvSpPr>
        <p:spPr bwMode="auto">
          <a:xfrm rot="4201296">
            <a:off x="4932363" y="1189038"/>
            <a:ext cx="2686050" cy="2686050"/>
          </a:xfrm>
          <a:custGeom>
            <a:avLst/>
            <a:gdLst>
              <a:gd name="T0" fmla="*/ 2414346 w 2686050"/>
              <a:gd name="T1" fmla="*/ 533095 h 2686050"/>
              <a:gd name="T2" fmla="*/ 2607237 w 2686050"/>
              <a:gd name="T3" fmla="*/ 1796327 h 2686050"/>
              <a:gd name="T4" fmla="*/ 1655596 w 2686050"/>
              <a:gd name="T5" fmla="*/ 2649170 h 2686050"/>
              <a:gd name="T6" fmla="*/ 1650326 w 2686050"/>
              <a:gd name="T7" fmla="*/ 2627149 h 2686050"/>
              <a:gd name="T8" fmla="*/ 2585923 w 2686050"/>
              <a:gd name="T9" fmla="*/ 1788685 h 2686050"/>
              <a:gd name="T10" fmla="*/ 2396284 w 2686050"/>
              <a:gd name="T11" fmla="*/ 546751 h 2686050"/>
              <a:gd name="T12" fmla="*/ 2414346 w 2686050"/>
              <a:gd name="T13" fmla="*/ 533095 h 26860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86050" h="2686050">
                <a:moveTo>
                  <a:pt x="2414346" y="533095"/>
                </a:moveTo>
                <a:cubicBezTo>
                  <a:pt x="2687683" y="894647"/>
                  <a:pt x="2760219" y="1369678"/>
                  <a:pt x="2607237" y="1796327"/>
                </a:cubicBezTo>
                <a:cubicBezTo>
                  <a:pt x="2454255" y="2222976"/>
                  <a:pt x="2096397" y="2543683"/>
                  <a:pt x="1655596" y="2649170"/>
                </a:cubicBezTo>
                <a:lnTo>
                  <a:pt x="1650326" y="2627149"/>
                </a:lnTo>
                <a:cubicBezTo>
                  <a:pt x="2083695" y="2523440"/>
                  <a:pt x="2435521" y="2208141"/>
                  <a:pt x="2585923" y="1788685"/>
                </a:cubicBezTo>
                <a:cubicBezTo>
                  <a:pt x="2736325" y="1369229"/>
                  <a:pt x="2665013" y="902207"/>
                  <a:pt x="2396284" y="546751"/>
                </a:cubicBezTo>
                <a:lnTo>
                  <a:pt x="2414346" y="533095"/>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00" name="椭圆 11"/>
          <p:cNvSpPr>
            <a:spLocks noChangeArrowheads="1"/>
          </p:cNvSpPr>
          <p:nvPr/>
        </p:nvSpPr>
        <p:spPr bwMode="auto">
          <a:xfrm flipH="1">
            <a:off x="5607048"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3801" name="椭圆 12"/>
          <p:cNvSpPr>
            <a:spLocks noChangeArrowheads="1"/>
          </p:cNvSpPr>
          <p:nvPr/>
        </p:nvSpPr>
        <p:spPr bwMode="auto">
          <a:xfrm flipH="1">
            <a:off x="5880098"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3802" name="椭圆 13"/>
          <p:cNvSpPr>
            <a:spLocks noChangeArrowheads="1"/>
          </p:cNvSpPr>
          <p:nvPr/>
        </p:nvSpPr>
        <p:spPr bwMode="auto">
          <a:xfrm flipH="1">
            <a:off x="6154736" y="5199063"/>
            <a:ext cx="117475" cy="117475"/>
          </a:xfrm>
          <a:prstGeom prst="ellipse">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3803" name="椭圆 14"/>
          <p:cNvSpPr>
            <a:spLocks noChangeArrowheads="1"/>
          </p:cNvSpPr>
          <p:nvPr/>
        </p:nvSpPr>
        <p:spPr bwMode="auto">
          <a:xfrm flipH="1">
            <a:off x="6427786" y="5199063"/>
            <a:ext cx="117475" cy="117475"/>
          </a:xfrm>
          <a:prstGeom prst="ellipse">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3804" name="椭圆 15"/>
          <p:cNvSpPr>
            <a:spLocks noChangeArrowheads="1"/>
          </p:cNvSpPr>
          <p:nvPr/>
        </p:nvSpPr>
        <p:spPr bwMode="auto">
          <a:xfrm flipH="1">
            <a:off x="6702423" y="5199063"/>
            <a:ext cx="117475" cy="117475"/>
          </a:xfrm>
          <a:prstGeom prst="ellipse">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9" name="投影片編號版面配置區 8"/>
          <p:cNvSpPr>
            <a:spLocks noGrp="1"/>
          </p:cNvSpPr>
          <p:nvPr>
            <p:ph type="sldNum" sz="quarter" idx="12"/>
          </p:nvPr>
        </p:nvSpPr>
        <p:spPr/>
        <p:txBody>
          <a:bodyPr/>
          <a:lstStyle/>
          <a:p>
            <a:pPr>
              <a:buNone/>
              <a:defRPr/>
            </a:pPr>
            <a:fld id="{B4A04979-ABD1-4D21-8D4D-B6A8FA918725}" type="slidenum">
              <a:rPr lang="zh-CN" altLang="en-US" smtClean="0"/>
              <a:pPr>
                <a:buNone/>
                <a:defRPr/>
              </a:pPr>
              <a:t>10</a:t>
            </a:fld>
            <a:endParaRPr lang="zh-CN" alt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图片 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9848" y="356575"/>
            <a:ext cx="10534683" cy="3831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3556506" y="4565264"/>
            <a:ext cx="3242194" cy="1200329"/>
          </a:xfrm>
          <a:prstGeom prst="rect">
            <a:avLst/>
          </a:prstGeom>
        </p:spPr>
        <p:txBody>
          <a:bodyPr wrap="square">
            <a:spAutoFit/>
          </a:bodyPr>
          <a:lstStyle/>
          <a:p>
            <a:pPr algn="ctr"/>
            <a:r>
              <a:rPr lang="zh-TW" altLang="zh-TW" sz="3600" dirty="0">
                <a:solidFill>
                  <a:schemeClr val="bg1"/>
                </a:solidFill>
                <a:ea typeface="標楷體" panose="03000509000000000000" pitchFamily="65" charset="-120"/>
                <a:cs typeface="Microsoft YaHei" panose="020B0503020204020204" pitchFamily="34" charset="-122"/>
              </a:rPr>
              <a:t>分為兩個階段的模型架構</a:t>
            </a:r>
            <a:endParaRPr lang="zh-TW" altLang="en-US" sz="3600" dirty="0">
              <a:solidFill>
                <a:schemeClr val="bg1"/>
              </a:solidFill>
            </a:endParaRPr>
          </a:p>
        </p:txBody>
      </p:sp>
      <p:sp>
        <p:nvSpPr>
          <p:cNvPr id="12" name="投影片編號版面配置區 11"/>
          <p:cNvSpPr>
            <a:spLocks noGrp="1"/>
          </p:cNvSpPr>
          <p:nvPr>
            <p:ph type="sldNum" sz="quarter" idx="12"/>
          </p:nvPr>
        </p:nvSpPr>
        <p:spPr/>
        <p:txBody>
          <a:bodyPr/>
          <a:lstStyle/>
          <a:p>
            <a:pPr>
              <a:buNone/>
              <a:defRPr/>
            </a:pPr>
            <a:fld id="{B4A04979-ABD1-4D21-8D4D-B6A8FA918725}" type="slidenum">
              <a:rPr lang="zh-CN" altLang="en-US" smtClean="0"/>
              <a:pPr>
                <a:buNone/>
                <a:defRPr/>
              </a:pPr>
              <a:t>11</a:t>
            </a:fld>
            <a:endParaRPr lang="zh-CN" altLang="en-US" dirty="0"/>
          </a:p>
        </p:txBody>
      </p:sp>
      <p:pic>
        <p:nvPicPr>
          <p:cNvPr id="14" name="圖片 13" descr="C:\Users\Peimao\Desktop\改尺寸\暫放\ADE_val_00001548.png"/>
          <p:cNvPicPr/>
          <p:nvPr/>
        </p:nvPicPr>
        <p:blipFill>
          <a:blip r:embed="rId3">
            <a:extLst>
              <a:ext uri="{28A0092B-C50C-407E-A947-70E740481C1C}">
                <a14:useLocalDpi xmlns:a14="http://schemas.microsoft.com/office/drawing/2010/main" val="0"/>
              </a:ext>
            </a:extLst>
          </a:blip>
          <a:srcRect/>
          <a:stretch>
            <a:fillRect/>
          </a:stretch>
        </p:blipFill>
        <p:spPr bwMode="auto">
          <a:xfrm>
            <a:off x="742908" y="791461"/>
            <a:ext cx="1080000" cy="1080000"/>
          </a:xfrm>
          <a:prstGeom prst="rect">
            <a:avLst/>
          </a:prstGeom>
          <a:noFill/>
          <a:ln>
            <a:noFill/>
          </a:ln>
        </p:spPr>
      </p:pic>
      <p:pic>
        <p:nvPicPr>
          <p:cNvPr id="15" name="图片 99"/>
          <p:cNvPicPr/>
          <p:nvPr/>
        </p:nvPicPr>
        <p:blipFill>
          <a:blip r:embed="rId4">
            <a:extLst>
              <a:ext uri="{28A0092B-C50C-407E-A947-70E740481C1C}">
                <a14:useLocalDpi xmlns:a14="http://schemas.microsoft.com/office/drawing/2010/main" val="0"/>
              </a:ext>
            </a:extLst>
          </a:blip>
          <a:stretch>
            <a:fillRect/>
          </a:stretch>
        </p:blipFill>
        <p:spPr>
          <a:xfrm>
            <a:off x="4097603" y="791461"/>
            <a:ext cx="1080000" cy="1080000"/>
          </a:xfrm>
          <a:prstGeom prst="rect">
            <a:avLst/>
          </a:prstGeom>
        </p:spPr>
      </p:pic>
      <p:sp>
        <p:nvSpPr>
          <p:cNvPr id="17" name="矩形 16"/>
          <p:cNvSpPr/>
          <p:nvPr/>
        </p:nvSpPr>
        <p:spPr>
          <a:xfrm>
            <a:off x="290285" y="6142656"/>
            <a:ext cx="10827657" cy="584775"/>
          </a:xfrm>
          <a:prstGeom prst="rect">
            <a:avLst/>
          </a:prstGeom>
        </p:spPr>
        <p:txBody>
          <a:bodyPr wrap="square">
            <a:spAutoFit/>
          </a:bodyPr>
          <a:lstStyle/>
          <a:p>
            <a:pPr lvl="0" fontAlgn="auto"/>
            <a:r>
              <a:rPr lang="zh-TW" altLang="en-US" sz="1600" dirty="0" smtClean="0">
                <a:solidFill>
                  <a:schemeClr val="bg1"/>
                </a:solidFill>
              </a:rPr>
              <a:t>參考資料</a:t>
            </a:r>
            <a:r>
              <a:rPr lang="en-US" altLang="zh-TW" sz="1600" dirty="0" smtClean="0">
                <a:solidFill>
                  <a:schemeClr val="bg1"/>
                </a:solidFill>
              </a:rPr>
              <a:t>: T</a:t>
            </a:r>
            <a:r>
              <a:rPr lang="en-US" altLang="zh-TW" sz="1600" dirty="0">
                <a:solidFill>
                  <a:schemeClr val="bg1"/>
                </a:solidFill>
              </a:rPr>
              <a:t>. Park, M. Liu, T. Wang, and J. Zhu. Semantic image synthesis with spatially-adaptive normalization. In </a:t>
            </a:r>
            <a:r>
              <a:rPr lang="en-US" altLang="zh-TW" sz="1600" i="1" dirty="0">
                <a:solidFill>
                  <a:schemeClr val="bg1"/>
                </a:solidFill>
              </a:rPr>
              <a:t>proceedings of the IEEE/CVF Conference on Computer Vision and Pattern Recognition</a:t>
            </a:r>
            <a:r>
              <a:rPr lang="en-US" altLang="zh-TW" sz="1600" dirty="0">
                <a:solidFill>
                  <a:schemeClr val="bg1"/>
                </a:solidFill>
              </a:rPr>
              <a:t>, pages 2337-2346,2019.</a:t>
            </a:r>
            <a:endParaRPr lang="zh-TW" altLang="zh-TW" sz="1600" dirty="0">
              <a:solidFill>
                <a:schemeClr val="bg1"/>
              </a:solidFill>
            </a:endParaRPr>
          </a:p>
        </p:txBody>
      </p:sp>
      <p:pic>
        <p:nvPicPr>
          <p:cNvPr id="9" name="圖片 8" descr="C:\SPADE-master-seg_dep2rgb\results\ade20k_all_mono\test_60\images\synthesized_image\ADE_val_00001548.png"/>
          <p:cNvPicPr/>
          <p:nvPr/>
        </p:nvPicPr>
        <p:blipFill>
          <a:blip r:embed="rId5">
            <a:extLst>
              <a:ext uri="{28A0092B-C50C-407E-A947-70E740481C1C}">
                <a14:useLocalDpi xmlns:a14="http://schemas.microsoft.com/office/drawing/2010/main" val="0"/>
              </a:ext>
            </a:extLst>
          </a:blip>
          <a:srcRect/>
          <a:stretch>
            <a:fillRect/>
          </a:stretch>
        </p:blipFill>
        <p:spPr>
          <a:xfrm>
            <a:off x="8668262" y="791461"/>
            <a:ext cx="1080000" cy="1080000"/>
          </a:xfrm>
          <a:prstGeom prst="rect">
            <a:avLst/>
          </a:prstGeom>
          <a:noFill/>
          <a:ln>
            <a:noFill/>
          </a:ln>
        </p:spPr>
      </p:pic>
    </p:spTree>
    <p:extLst>
      <p:ext uri="{BB962C8B-B14F-4D97-AF65-F5344CB8AC3E}">
        <p14:creationId xmlns:p14="http://schemas.microsoft.com/office/powerpoint/2010/main" val="17218582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文本框 3"/>
          <p:cNvSpPr txBox="1">
            <a:spLocks noChangeArrowheads="1"/>
          </p:cNvSpPr>
          <p:nvPr/>
        </p:nvSpPr>
        <p:spPr bwMode="auto">
          <a:xfrm>
            <a:off x="4808538" y="4083050"/>
            <a:ext cx="2860675"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600" dirty="0" smtClean="0">
                <a:solidFill>
                  <a:schemeClr val="bg1"/>
                </a:solidFill>
                <a:latin typeface="微软雅黑" panose="020B0503020204020204" pitchFamily="34" charset="-122"/>
                <a:ea typeface="微软雅黑" panose="020B0503020204020204" pitchFamily="34" charset="-122"/>
              </a:rPr>
              <a:t>實驗設置</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nvGrpSpPr>
          <p:cNvPr id="38915" name="椭圆 4"/>
          <p:cNvGrpSpPr>
            <a:grpSpLocks/>
          </p:cNvGrpSpPr>
          <p:nvPr/>
        </p:nvGrpSpPr>
        <p:grpSpPr bwMode="auto">
          <a:xfrm>
            <a:off x="5505450" y="1809750"/>
            <a:ext cx="1535113" cy="1536700"/>
            <a:chOff x="0" y="0"/>
            <a:chExt cx="967" cy="968"/>
          </a:xfrm>
        </p:grpSpPr>
        <p:pic>
          <p:nvPicPr>
            <p:cNvPr id="38925" name="椭圆 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67" cy="9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26" name="Text Box 5"/>
            <p:cNvSpPr txBox="1">
              <a:spLocks noChangeArrowheads="1"/>
            </p:cNvSpPr>
            <p:nvPr/>
          </p:nvSpPr>
          <p:spPr bwMode="auto">
            <a:xfrm>
              <a:off x="143" y="141"/>
              <a:ext cx="684" cy="6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8916" name="文本框 2"/>
          <p:cNvSpPr txBox="1">
            <a:spLocks noChangeArrowheads="1"/>
          </p:cNvSpPr>
          <p:nvPr/>
        </p:nvSpPr>
        <p:spPr bwMode="auto">
          <a:xfrm>
            <a:off x="5948363" y="2114550"/>
            <a:ext cx="65405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5400" dirty="0">
                <a:solidFill>
                  <a:srgbClr val="003F78"/>
                </a:solidFill>
                <a:latin typeface="Impact" panose="020B0806030902050204" pitchFamily="34" charset="0"/>
              </a:rPr>
              <a:t>3</a:t>
            </a:r>
            <a:endParaRPr lang="zh-CN" altLang="en-US" sz="5400">
              <a:solidFill>
                <a:srgbClr val="003F78"/>
              </a:solidFill>
              <a:latin typeface="Impact" panose="020B0806030902050204" pitchFamily="34" charset="0"/>
            </a:endParaRPr>
          </a:p>
        </p:txBody>
      </p:sp>
      <p:sp>
        <p:nvSpPr>
          <p:cNvPr id="38917" name="空心弧 8"/>
          <p:cNvSpPr>
            <a:spLocks noChangeArrowheads="1"/>
          </p:cNvSpPr>
          <p:nvPr/>
        </p:nvSpPr>
        <p:spPr bwMode="auto">
          <a:xfrm rot="4201296">
            <a:off x="5276850" y="1581150"/>
            <a:ext cx="1981200" cy="1981200"/>
          </a:xfrm>
          <a:custGeom>
            <a:avLst/>
            <a:gdLst>
              <a:gd name="T0" fmla="*/ 473322 w 1981200"/>
              <a:gd name="T1" fmla="*/ 145785 h 1981200"/>
              <a:gd name="T2" fmla="*/ 1735324 w 1981200"/>
              <a:gd name="T3" fmla="*/ 337396 h 1981200"/>
              <a:gd name="T4" fmla="*/ 1760762 w 1981200"/>
              <a:gd name="T5" fmla="*/ 1613608 h 1981200"/>
              <a:gd name="T6" fmla="*/ 507398 w 1981200"/>
              <a:gd name="T7" fmla="*/ 1855356 h 1981200"/>
              <a:gd name="T8" fmla="*/ 524165 w 1981200"/>
              <a:gd name="T9" fmla="*/ 1825349 h 1981200"/>
              <a:gd name="T10" fmla="*/ 1734037 w 1981200"/>
              <a:gd name="T11" fmla="*/ 1591990 h 1981200"/>
              <a:gd name="T12" fmla="*/ 1709482 w 1981200"/>
              <a:gd name="T13" fmla="*/ 360063 h 1981200"/>
              <a:gd name="T14" fmla="*/ 491272 w 1981200"/>
              <a:gd name="T15" fmla="*/ 175101 h 1981200"/>
              <a:gd name="T16" fmla="*/ 473322 w 1981200"/>
              <a:gd name="T17" fmla="*/ 145785 h 19812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981200" h="1981200">
                <a:moveTo>
                  <a:pt x="473322" y="145785"/>
                </a:moveTo>
                <a:cubicBezTo>
                  <a:pt x="884557" y="-106013"/>
                  <a:pt x="1417361" y="-25117"/>
                  <a:pt x="1735324" y="337396"/>
                </a:cubicBezTo>
                <a:cubicBezTo>
                  <a:pt x="2053287" y="699909"/>
                  <a:pt x="2064027" y="1238713"/>
                  <a:pt x="1760762" y="1613608"/>
                </a:cubicBezTo>
                <a:cubicBezTo>
                  <a:pt x="1457497" y="1988504"/>
                  <a:pt x="928340" y="2090567"/>
                  <a:pt x="507398" y="1855356"/>
                </a:cubicBezTo>
                <a:lnTo>
                  <a:pt x="524165" y="1825349"/>
                </a:lnTo>
                <a:cubicBezTo>
                  <a:pt x="930500" y="2052398"/>
                  <a:pt x="1441296" y="1953876"/>
                  <a:pt x="1734037" y="1591990"/>
                </a:cubicBezTo>
                <a:cubicBezTo>
                  <a:pt x="2026779" y="1230103"/>
                  <a:pt x="2016412" y="709997"/>
                  <a:pt x="1709482" y="360063"/>
                </a:cubicBezTo>
                <a:cubicBezTo>
                  <a:pt x="1402552" y="10129"/>
                  <a:pt x="888236" y="-67960"/>
                  <a:pt x="491272" y="175101"/>
                </a:cubicBezTo>
                <a:lnTo>
                  <a:pt x="473322" y="145785"/>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8918" name="空心弧 9"/>
          <p:cNvSpPr>
            <a:spLocks noChangeArrowheads="1"/>
          </p:cNvSpPr>
          <p:nvPr/>
        </p:nvSpPr>
        <p:spPr bwMode="auto">
          <a:xfrm rot="-6220124">
            <a:off x="5105401" y="1411287"/>
            <a:ext cx="2322512" cy="2322513"/>
          </a:xfrm>
          <a:custGeom>
            <a:avLst/>
            <a:gdLst>
              <a:gd name="T0" fmla="*/ 1503905 w 2322512"/>
              <a:gd name="T1" fmla="*/ 51703 h 2322513"/>
              <a:gd name="T2" fmla="*/ 2309583 w 2322512"/>
              <a:gd name="T3" fmla="*/ 988454 h 2322513"/>
              <a:gd name="T4" fmla="*/ 1815272 w 2322512"/>
              <a:gd name="T5" fmla="*/ 2120830 h 2322513"/>
              <a:gd name="T6" fmla="*/ 1789294 w 2322512"/>
              <a:gd name="T7" fmla="*/ 2082715 h 2322513"/>
              <a:gd name="T8" fmla="*/ 2263971 w 2322512"/>
              <a:gd name="T9" fmla="*/ 995317 h 2322513"/>
              <a:gd name="T10" fmla="*/ 1490294 w 2322512"/>
              <a:gd name="T11" fmla="*/ 95775 h 2322513"/>
              <a:gd name="T12" fmla="*/ 1503905 w 2322512"/>
              <a:gd name="T13" fmla="*/ 51703 h 232251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322512" h="2322513">
                <a:moveTo>
                  <a:pt x="1503905" y="51703"/>
                </a:moveTo>
                <a:cubicBezTo>
                  <a:pt x="1930078" y="183313"/>
                  <a:pt x="2243211" y="547387"/>
                  <a:pt x="2309583" y="988454"/>
                </a:cubicBezTo>
                <a:cubicBezTo>
                  <a:pt x="2375956" y="1429521"/>
                  <a:pt x="2183838" y="1869626"/>
                  <a:pt x="1815272" y="2120830"/>
                </a:cubicBezTo>
                <a:lnTo>
                  <a:pt x="1789294" y="2082715"/>
                </a:lnTo>
                <a:cubicBezTo>
                  <a:pt x="2143221" y="1841489"/>
                  <a:pt x="2327708" y="1418865"/>
                  <a:pt x="2263971" y="995317"/>
                </a:cubicBezTo>
                <a:cubicBezTo>
                  <a:pt x="2200235" y="571770"/>
                  <a:pt x="1899540" y="222157"/>
                  <a:pt x="1490294" y="95775"/>
                </a:cubicBezTo>
                <a:lnTo>
                  <a:pt x="1503905" y="51703"/>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8919" name="空心弧 10"/>
          <p:cNvSpPr>
            <a:spLocks noChangeArrowheads="1"/>
          </p:cNvSpPr>
          <p:nvPr/>
        </p:nvSpPr>
        <p:spPr bwMode="auto">
          <a:xfrm rot="4201296">
            <a:off x="4932363" y="1189038"/>
            <a:ext cx="2686050" cy="2686050"/>
          </a:xfrm>
          <a:custGeom>
            <a:avLst/>
            <a:gdLst>
              <a:gd name="T0" fmla="*/ 2414346 w 2686050"/>
              <a:gd name="T1" fmla="*/ 533095 h 2686050"/>
              <a:gd name="T2" fmla="*/ 2607237 w 2686050"/>
              <a:gd name="T3" fmla="*/ 1796327 h 2686050"/>
              <a:gd name="T4" fmla="*/ 1655596 w 2686050"/>
              <a:gd name="T5" fmla="*/ 2649170 h 2686050"/>
              <a:gd name="T6" fmla="*/ 1650326 w 2686050"/>
              <a:gd name="T7" fmla="*/ 2627149 h 2686050"/>
              <a:gd name="T8" fmla="*/ 2585923 w 2686050"/>
              <a:gd name="T9" fmla="*/ 1788685 h 2686050"/>
              <a:gd name="T10" fmla="*/ 2396284 w 2686050"/>
              <a:gd name="T11" fmla="*/ 546751 h 2686050"/>
              <a:gd name="T12" fmla="*/ 2414346 w 2686050"/>
              <a:gd name="T13" fmla="*/ 533095 h 26860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86050" h="2686050">
                <a:moveTo>
                  <a:pt x="2414346" y="533095"/>
                </a:moveTo>
                <a:cubicBezTo>
                  <a:pt x="2687683" y="894647"/>
                  <a:pt x="2760219" y="1369678"/>
                  <a:pt x="2607237" y="1796327"/>
                </a:cubicBezTo>
                <a:cubicBezTo>
                  <a:pt x="2454255" y="2222976"/>
                  <a:pt x="2096397" y="2543683"/>
                  <a:pt x="1655596" y="2649170"/>
                </a:cubicBezTo>
                <a:lnTo>
                  <a:pt x="1650326" y="2627149"/>
                </a:lnTo>
                <a:cubicBezTo>
                  <a:pt x="2083695" y="2523440"/>
                  <a:pt x="2435521" y="2208141"/>
                  <a:pt x="2585923" y="1788685"/>
                </a:cubicBezTo>
                <a:cubicBezTo>
                  <a:pt x="2736325" y="1369229"/>
                  <a:pt x="2665013" y="902207"/>
                  <a:pt x="2396284" y="546751"/>
                </a:cubicBezTo>
                <a:lnTo>
                  <a:pt x="2414346" y="533095"/>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8920" name="椭圆 11"/>
          <p:cNvSpPr>
            <a:spLocks noChangeArrowheads="1"/>
          </p:cNvSpPr>
          <p:nvPr/>
        </p:nvSpPr>
        <p:spPr bwMode="auto">
          <a:xfrm flipH="1">
            <a:off x="5626551"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8921" name="椭圆 12"/>
          <p:cNvSpPr>
            <a:spLocks noChangeArrowheads="1"/>
          </p:cNvSpPr>
          <p:nvPr/>
        </p:nvSpPr>
        <p:spPr bwMode="auto">
          <a:xfrm flipH="1">
            <a:off x="5899601"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8922" name="椭圆 13"/>
          <p:cNvSpPr>
            <a:spLocks noChangeArrowheads="1"/>
          </p:cNvSpPr>
          <p:nvPr/>
        </p:nvSpPr>
        <p:spPr bwMode="auto">
          <a:xfrm flipH="1">
            <a:off x="6174239"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8923" name="椭圆 14"/>
          <p:cNvSpPr>
            <a:spLocks noChangeArrowheads="1"/>
          </p:cNvSpPr>
          <p:nvPr/>
        </p:nvSpPr>
        <p:spPr bwMode="auto">
          <a:xfrm flipH="1">
            <a:off x="6447289" y="5199063"/>
            <a:ext cx="117475" cy="117475"/>
          </a:xfrm>
          <a:prstGeom prst="ellipse">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8924" name="椭圆 15"/>
          <p:cNvSpPr>
            <a:spLocks noChangeArrowheads="1"/>
          </p:cNvSpPr>
          <p:nvPr/>
        </p:nvSpPr>
        <p:spPr bwMode="auto">
          <a:xfrm flipH="1">
            <a:off x="6721926" y="5199063"/>
            <a:ext cx="117475" cy="117475"/>
          </a:xfrm>
          <a:prstGeom prst="ellipse">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9" name="投影片編號版面配置區 8"/>
          <p:cNvSpPr>
            <a:spLocks noGrp="1"/>
          </p:cNvSpPr>
          <p:nvPr>
            <p:ph type="sldNum" sz="quarter" idx="12"/>
          </p:nvPr>
        </p:nvSpPr>
        <p:spPr/>
        <p:txBody>
          <a:bodyPr/>
          <a:lstStyle/>
          <a:p>
            <a:pPr>
              <a:buNone/>
              <a:defRPr/>
            </a:pPr>
            <a:fld id="{B4A04979-ABD1-4D21-8D4D-B6A8FA918725}" type="slidenum">
              <a:rPr lang="zh-CN" altLang="en-US" smtClean="0"/>
              <a:pPr>
                <a:buNone/>
                <a:defRPr/>
              </a:pPr>
              <a:t>12</a:t>
            </a:fld>
            <a:endParaRPr lang="zh-CN" alt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0" name="矩形 23"/>
          <p:cNvSpPr>
            <a:spLocks noChangeArrowheads="1"/>
          </p:cNvSpPr>
          <p:nvPr/>
        </p:nvSpPr>
        <p:spPr bwMode="auto">
          <a:xfrm>
            <a:off x="2352790" y="1539667"/>
            <a:ext cx="3612581" cy="1570037"/>
          </a:xfrm>
          <a:prstGeom prst="rect">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45063" name="任意多边形 5"/>
          <p:cNvSpPr>
            <a:spLocks noChangeArrowheads="1"/>
          </p:cNvSpPr>
          <p:nvPr/>
        </p:nvSpPr>
        <p:spPr bwMode="auto">
          <a:xfrm rot="5400000" flipH="1">
            <a:off x="857219" y="1339046"/>
            <a:ext cx="1570037" cy="1971280"/>
          </a:xfrm>
          <a:custGeom>
            <a:avLst/>
            <a:gdLst>
              <a:gd name="T0" fmla="*/ 1695281 w 1454046"/>
              <a:gd name="T1" fmla="*/ 314612 h 1603948"/>
              <a:gd name="T2" fmla="*/ 1695281 w 1454046"/>
              <a:gd name="T3" fmla="*/ 1870193 h 1603948"/>
              <a:gd name="T4" fmla="*/ 0 w 1454046"/>
              <a:gd name="T5" fmla="*/ 1870193 h 1603948"/>
              <a:gd name="T6" fmla="*/ 0 w 1454046"/>
              <a:gd name="T7" fmla="*/ 314612 h 1603948"/>
              <a:gd name="T8" fmla="*/ 550530 w 1454046"/>
              <a:gd name="T9" fmla="*/ 314612 h 1603948"/>
              <a:gd name="T10" fmla="*/ 847642 w 1454046"/>
              <a:gd name="T11" fmla="*/ 0 h 1603948"/>
              <a:gd name="T12" fmla="*/ 1144752 w 1454046"/>
              <a:gd name="T13" fmla="*/ 314612 h 1603948"/>
              <a:gd name="T14" fmla="*/ 1695281 w 1454046"/>
              <a:gd name="T15" fmla="*/ 314612 h 160394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454046" h="1603948">
                <a:moveTo>
                  <a:pt x="1454046" y="269823"/>
                </a:moveTo>
                <a:lnTo>
                  <a:pt x="1454046" y="1603948"/>
                </a:lnTo>
                <a:lnTo>
                  <a:pt x="0" y="1603948"/>
                </a:lnTo>
                <a:lnTo>
                  <a:pt x="0" y="269823"/>
                </a:lnTo>
                <a:lnTo>
                  <a:pt x="472191" y="269823"/>
                </a:lnTo>
                <a:lnTo>
                  <a:pt x="727024" y="0"/>
                </a:lnTo>
                <a:lnTo>
                  <a:pt x="981856" y="269823"/>
                </a:lnTo>
                <a:lnTo>
                  <a:pt x="1454046" y="269823"/>
                </a:lnTo>
                <a:close/>
              </a:path>
            </a:pathLst>
          </a:custGeom>
          <a:solidFill>
            <a:schemeClr val="bg1"/>
          </a:solidFill>
          <a:ln>
            <a:noFill/>
          </a:ln>
          <a:effectLst>
            <a:outerShdw dist="38100" algn="ctr" rotWithShape="0">
              <a:srgbClr val="000000">
                <a:alpha val="39000"/>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5066" name="文本框 11"/>
          <p:cNvSpPr txBox="1">
            <a:spLocks noChangeArrowheads="1"/>
          </p:cNvSpPr>
          <p:nvPr/>
        </p:nvSpPr>
        <p:spPr bwMode="auto">
          <a:xfrm>
            <a:off x="277587" y="501650"/>
            <a:ext cx="659765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TW" altLang="en-US" sz="3600" dirty="0" smtClean="0">
                <a:solidFill>
                  <a:schemeClr val="bg1"/>
                </a:solidFill>
                <a:latin typeface="微软雅黑" panose="020B0503020204020204" pitchFamily="34" charset="-122"/>
                <a:ea typeface="微软雅黑" panose="020B0503020204020204" pitchFamily="34" charset="-122"/>
              </a:rPr>
              <a:t>實驗設置</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45070" name="文本框 29"/>
          <p:cNvSpPr txBox="1">
            <a:spLocks noChangeArrowheads="1"/>
          </p:cNvSpPr>
          <p:nvPr/>
        </p:nvSpPr>
        <p:spPr bwMode="auto">
          <a:xfrm>
            <a:off x="419324" y="1646428"/>
            <a:ext cx="210695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200" b="1" dirty="0" smtClean="0">
                <a:solidFill>
                  <a:srgbClr val="003A6C"/>
                </a:solidFill>
                <a:latin typeface="Segoe UI Light" panose="020B0502040204020203" pitchFamily="34" charset="0"/>
                <a:ea typeface="微软雅黑" panose="020B0503020204020204" pitchFamily="34" charset="-122"/>
              </a:rPr>
              <a:t>數據集</a:t>
            </a:r>
            <a:endParaRPr lang="en-US" altLang="zh-CN" sz="3200" b="1" dirty="0">
              <a:solidFill>
                <a:srgbClr val="003A6C"/>
              </a:solidFill>
              <a:latin typeface="Segoe UI Light" panose="020B0502040204020203" pitchFamily="34" charset="0"/>
              <a:ea typeface="微软雅黑" panose="020B0503020204020204" pitchFamily="34" charset="-122"/>
            </a:endParaRPr>
          </a:p>
        </p:txBody>
      </p:sp>
      <p:grpSp>
        <p:nvGrpSpPr>
          <p:cNvPr id="45073" name="矩形 21"/>
          <p:cNvGrpSpPr>
            <a:grpSpLocks/>
          </p:cNvGrpSpPr>
          <p:nvPr/>
        </p:nvGrpSpPr>
        <p:grpSpPr bwMode="auto">
          <a:xfrm>
            <a:off x="0" y="981075"/>
            <a:ext cx="255588" cy="1225550"/>
            <a:chOff x="0" y="0"/>
            <a:chExt cx="161" cy="772"/>
          </a:xfrm>
        </p:grpSpPr>
        <p:pic>
          <p:nvPicPr>
            <p:cNvPr id="45085" name="矩形 2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61" cy="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086" name="Text Box 19"/>
            <p:cNvSpPr txBox="1">
              <a:spLocks noChangeArrowheads="1"/>
            </p:cNvSpPr>
            <p:nvPr/>
          </p:nvSpPr>
          <p:spPr bwMode="auto">
            <a:xfrm>
              <a:off x="0" y="0"/>
              <a:ext cx="162" cy="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45082" name="文本框 34"/>
          <p:cNvSpPr txBox="1">
            <a:spLocks noChangeArrowheads="1"/>
          </p:cNvSpPr>
          <p:nvPr/>
        </p:nvSpPr>
        <p:spPr bwMode="auto">
          <a:xfrm>
            <a:off x="2596477" y="1646428"/>
            <a:ext cx="3278539"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dirty="0" smtClean="0">
                <a:solidFill>
                  <a:srgbClr val="2E75B6"/>
                </a:solidFill>
                <a:latin typeface="微软雅黑" panose="020B0503020204020204" pitchFamily="34" charset="-122"/>
                <a:ea typeface="微软雅黑" panose="020B0503020204020204" pitchFamily="34" charset="-122"/>
              </a:rPr>
              <a:t>20,210</a:t>
            </a:r>
            <a:r>
              <a:rPr lang="zh-TW" altLang="en-US" sz="2000" dirty="0" smtClean="0">
                <a:solidFill>
                  <a:srgbClr val="2E75B6"/>
                </a:solidFill>
                <a:latin typeface="微软雅黑" panose="020B0503020204020204" pitchFamily="34" charset="-122"/>
                <a:ea typeface="微软雅黑" panose="020B0503020204020204" pitchFamily="34" charset="-122"/>
              </a:rPr>
              <a:t>張訓練圖像</a:t>
            </a:r>
            <a:endParaRPr lang="en-US" altLang="zh-TW" sz="2000" dirty="0" smtClean="0">
              <a:solidFill>
                <a:srgbClr val="2E75B6"/>
              </a:solidFill>
              <a:latin typeface="微软雅黑" panose="020B0503020204020204" pitchFamily="34" charset="-122"/>
              <a:ea typeface="微软雅黑" panose="020B0503020204020204" pitchFamily="34" charset="-122"/>
            </a:endParaRPr>
          </a:p>
          <a:p>
            <a:pPr eaLnBrk="1" hangingPunct="1"/>
            <a:r>
              <a:rPr lang="en-US" altLang="zh-TW" sz="2000" dirty="0" smtClean="0">
                <a:solidFill>
                  <a:srgbClr val="2E75B6"/>
                </a:solidFill>
                <a:latin typeface="微软雅黑" panose="020B0503020204020204" pitchFamily="34" charset="-122"/>
                <a:ea typeface="微软雅黑" panose="020B0503020204020204" pitchFamily="34" charset="-122"/>
              </a:rPr>
              <a:t>2,000</a:t>
            </a:r>
            <a:r>
              <a:rPr lang="zh-TW" altLang="en-US" sz="2000" dirty="0" smtClean="0">
                <a:solidFill>
                  <a:srgbClr val="2E75B6"/>
                </a:solidFill>
                <a:latin typeface="微软雅黑" panose="020B0503020204020204" pitchFamily="34" charset="-122"/>
                <a:ea typeface="微软雅黑" panose="020B0503020204020204" pitchFamily="34" charset="-122"/>
              </a:rPr>
              <a:t>張驗證圖像</a:t>
            </a:r>
            <a:endParaRPr lang="en-US" altLang="zh-TW" sz="2000" dirty="0">
              <a:solidFill>
                <a:srgbClr val="2E75B6"/>
              </a:solidFill>
              <a:latin typeface="微软雅黑" panose="020B0503020204020204" pitchFamily="34" charset="-122"/>
              <a:ea typeface="微软雅黑" panose="020B0503020204020204" pitchFamily="34" charset="-122"/>
            </a:endParaRPr>
          </a:p>
          <a:p>
            <a:pPr eaLnBrk="1" hangingPunct="1"/>
            <a:endParaRPr lang="en-US" altLang="zh-TW" sz="2000" dirty="0" smtClean="0">
              <a:solidFill>
                <a:srgbClr val="2E75B6"/>
              </a:solidFill>
              <a:latin typeface="微软雅黑" panose="020B0503020204020204" pitchFamily="34" charset="-122"/>
              <a:ea typeface="微软雅黑" panose="020B0503020204020204" pitchFamily="34" charset="-122"/>
            </a:endParaRPr>
          </a:p>
          <a:p>
            <a:pPr eaLnBrk="1" hangingPunct="1"/>
            <a:r>
              <a:rPr lang="en-US" altLang="zh-CN" sz="2000" dirty="0">
                <a:solidFill>
                  <a:srgbClr val="2E75B6"/>
                </a:solidFill>
                <a:latin typeface="微软雅黑" panose="020B0503020204020204" pitchFamily="34" charset="-122"/>
                <a:ea typeface="微软雅黑" panose="020B0503020204020204" pitchFamily="34" charset="-122"/>
              </a:rPr>
              <a:t>150</a:t>
            </a:r>
            <a:r>
              <a:rPr lang="zh-TW" altLang="en-US" sz="2000" dirty="0">
                <a:solidFill>
                  <a:srgbClr val="2E75B6"/>
                </a:solidFill>
                <a:latin typeface="微软雅黑" panose="020B0503020204020204" pitchFamily="34" charset="-122"/>
                <a:ea typeface="微软雅黑" panose="020B0503020204020204" pitchFamily="34" charset="-122"/>
              </a:rPr>
              <a:t>個語義</a:t>
            </a:r>
            <a:r>
              <a:rPr lang="zh-TW" altLang="en-US" sz="2000" dirty="0" smtClean="0">
                <a:solidFill>
                  <a:srgbClr val="2E75B6"/>
                </a:solidFill>
                <a:latin typeface="微软雅黑" panose="020B0503020204020204" pitchFamily="34" charset="-122"/>
                <a:ea typeface="微软雅黑" panose="020B0503020204020204" pitchFamily="34" charset="-122"/>
              </a:rPr>
              <a:t>類別</a:t>
            </a:r>
            <a:endParaRPr lang="zh-CN" altLang="en-US" sz="2000" dirty="0">
              <a:solidFill>
                <a:srgbClr val="2E75B6"/>
              </a:solidFill>
              <a:latin typeface="微软雅黑" panose="020B0503020204020204" pitchFamily="34" charset="-122"/>
              <a:ea typeface="微软雅黑" panose="020B0503020204020204" pitchFamily="34" charset="-122"/>
            </a:endParaRPr>
          </a:p>
        </p:txBody>
      </p:sp>
      <p:sp>
        <p:nvSpPr>
          <p:cNvPr id="41" name="文本框 25"/>
          <p:cNvSpPr txBox="1">
            <a:spLocks noChangeArrowheads="1"/>
          </p:cNvSpPr>
          <p:nvPr/>
        </p:nvSpPr>
        <p:spPr bwMode="auto">
          <a:xfrm>
            <a:off x="419324" y="2420438"/>
            <a:ext cx="210854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smtClean="0">
                <a:solidFill>
                  <a:srgbClr val="2E75B6"/>
                </a:solidFill>
                <a:latin typeface="微软雅黑" panose="020B0503020204020204" pitchFamily="34" charset="-122"/>
                <a:ea typeface="微软雅黑" panose="020B0503020204020204" pitchFamily="34" charset="-122"/>
              </a:rPr>
              <a:t>ADE20K</a:t>
            </a:r>
            <a:endParaRPr lang="zh-CN" altLang="en-US" sz="2800" dirty="0">
              <a:solidFill>
                <a:srgbClr val="2E75B6"/>
              </a:solidFill>
              <a:latin typeface="微软雅黑" panose="020B0503020204020204" pitchFamily="34" charset="-122"/>
              <a:ea typeface="微软雅黑" panose="020B0503020204020204" pitchFamily="34" charset="-122"/>
            </a:endParaRPr>
          </a:p>
        </p:txBody>
      </p:sp>
      <p:sp>
        <p:nvSpPr>
          <p:cNvPr id="9" name="投影片編號版面配置區 8"/>
          <p:cNvSpPr>
            <a:spLocks noGrp="1"/>
          </p:cNvSpPr>
          <p:nvPr>
            <p:ph type="sldNum" sz="quarter" idx="12"/>
          </p:nvPr>
        </p:nvSpPr>
        <p:spPr/>
        <p:txBody>
          <a:bodyPr/>
          <a:lstStyle/>
          <a:p>
            <a:pPr>
              <a:buNone/>
              <a:defRPr/>
            </a:pPr>
            <a:fld id="{B4A04979-ABD1-4D21-8D4D-B6A8FA918725}" type="slidenum">
              <a:rPr lang="zh-CN" altLang="en-US" smtClean="0"/>
              <a:pPr>
                <a:buNone/>
                <a:defRPr/>
              </a:pPr>
              <a:t>13</a:t>
            </a:fld>
            <a:endParaRPr lang="zh-CN" altLang="en-US" dirty="0"/>
          </a:p>
        </p:txBody>
      </p:sp>
      <p:pic>
        <p:nvPicPr>
          <p:cNvPr id="10" name="圖片 9"/>
          <p:cNvPicPr>
            <a:picLocks noChangeAspect="1"/>
          </p:cNvPicPr>
          <p:nvPr/>
        </p:nvPicPr>
        <p:blipFill>
          <a:blip r:embed="rId3"/>
          <a:stretch>
            <a:fillRect/>
          </a:stretch>
        </p:blipFill>
        <p:spPr>
          <a:xfrm>
            <a:off x="609092" y="3501609"/>
            <a:ext cx="9100966" cy="2232041"/>
          </a:xfrm>
          <a:prstGeom prst="rect">
            <a:avLst/>
          </a:prstGeom>
        </p:spPr>
      </p:pic>
      <p:sp>
        <p:nvSpPr>
          <p:cNvPr id="45" name="矩形 44"/>
          <p:cNvSpPr/>
          <p:nvPr/>
        </p:nvSpPr>
        <p:spPr>
          <a:xfrm>
            <a:off x="9710058" y="4041581"/>
            <a:ext cx="2317482" cy="1200329"/>
          </a:xfrm>
          <a:prstGeom prst="rect">
            <a:avLst/>
          </a:prstGeom>
        </p:spPr>
        <p:txBody>
          <a:bodyPr wrap="square">
            <a:spAutoFit/>
          </a:bodyPr>
          <a:lstStyle/>
          <a:p>
            <a:pPr algn="ctr"/>
            <a:r>
              <a:rPr lang="en-US" altLang="zh-TW" sz="3600" dirty="0" smtClean="0">
                <a:solidFill>
                  <a:schemeClr val="bg1"/>
                </a:solidFill>
                <a:ea typeface="標楷體" panose="03000509000000000000" pitchFamily="65" charset="-120"/>
              </a:rPr>
              <a:t>ADE20K</a:t>
            </a:r>
          </a:p>
          <a:p>
            <a:pPr algn="ctr"/>
            <a:r>
              <a:rPr lang="zh-TW" altLang="en-US" sz="3600" dirty="0" smtClean="0">
                <a:solidFill>
                  <a:schemeClr val="bg1"/>
                </a:solidFill>
                <a:ea typeface="標楷體" panose="03000509000000000000" pitchFamily="65" charset="-120"/>
              </a:rPr>
              <a:t>數據集</a:t>
            </a:r>
            <a:endParaRPr lang="zh-TW" altLang="en-US" sz="3600" dirty="0">
              <a:solidFill>
                <a:schemeClr val="bg1"/>
              </a:solidFill>
            </a:endParaRPr>
          </a:p>
        </p:txBody>
      </p:sp>
      <p:sp>
        <p:nvSpPr>
          <p:cNvPr id="11" name="矩形 10"/>
          <p:cNvSpPr/>
          <p:nvPr/>
        </p:nvSpPr>
        <p:spPr>
          <a:xfrm>
            <a:off x="419324" y="6246524"/>
            <a:ext cx="10713133" cy="584775"/>
          </a:xfrm>
          <a:prstGeom prst="rect">
            <a:avLst/>
          </a:prstGeom>
        </p:spPr>
        <p:txBody>
          <a:bodyPr wrap="square">
            <a:spAutoFit/>
          </a:bodyPr>
          <a:lstStyle/>
          <a:p>
            <a:pPr lvl="0" fontAlgn="auto"/>
            <a:r>
              <a:rPr lang="zh-TW" altLang="en-US" sz="1600" dirty="0" smtClean="0">
                <a:solidFill>
                  <a:schemeClr val="bg1"/>
                </a:solidFill>
              </a:rPr>
              <a:t>參考資料</a:t>
            </a:r>
            <a:r>
              <a:rPr lang="en-US" altLang="zh-TW" sz="1600" dirty="0" smtClean="0">
                <a:solidFill>
                  <a:schemeClr val="bg1"/>
                </a:solidFill>
              </a:rPr>
              <a:t>: B</a:t>
            </a:r>
            <a:r>
              <a:rPr lang="en-US" altLang="zh-TW" sz="1600" dirty="0">
                <a:solidFill>
                  <a:schemeClr val="bg1"/>
                </a:solidFill>
              </a:rPr>
              <a:t>. Zhou, H. Zhao, X. </a:t>
            </a:r>
            <a:r>
              <a:rPr lang="en-US" altLang="zh-TW" sz="1600" dirty="0" err="1">
                <a:solidFill>
                  <a:schemeClr val="bg1"/>
                </a:solidFill>
              </a:rPr>
              <a:t>Puig</a:t>
            </a:r>
            <a:r>
              <a:rPr lang="en-US" altLang="zh-TW" sz="1600" dirty="0">
                <a:solidFill>
                  <a:schemeClr val="bg1"/>
                </a:solidFill>
              </a:rPr>
              <a:t>, S. </a:t>
            </a:r>
            <a:r>
              <a:rPr lang="en-US" altLang="zh-TW" sz="1600" dirty="0" err="1">
                <a:solidFill>
                  <a:schemeClr val="bg1"/>
                </a:solidFill>
              </a:rPr>
              <a:t>Fidler</a:t>
            </a:r>
            <a:r>
              <a:rPr lang="en-US" altLang="zh-TW" sz="1600" dirty="0">
                <a:solidFill>
                  <a:schemeClr val="bg1"/>
                </a:solidFill>
              </a:rPr>
              <a:t>, A. </a:t>
            </a:r>
            <a:r>
              <a:rPr lang="en-US" altLang="zh-TW" sz="1600" dirty="0" err="1">
                <a:solidFill>
                  <a:schemeClr val="bg1"/>
                </a:solidFill>
              </a:rPr>
              <a:t>Barriuso</a:t>
            </a:r>
            <a:r>
              <a:rPr lang="en-US" altLang="zh-TW" sz="1600" dirty="0">
                <a:solidFill>
                  <a:schemeClr val="bg1"/>
                </a:solidFill>
              </a:rPr>
              <a:t>, and A. </a:t>
            </a:r>
            <a:r>
              <a:rPr lang="en-US" altLang="zh-TW" sz="1600" dirty="0" err="1">
                <a:solidFill>
                  <a:schemeClr val="bg1"/>
                </a:solidFill>
              </a:rPr>
              <a:t>Torralba</a:t>
            </a:r>
            <a:r>
              <a:rPr lang="en-US" altLang="zh-TW" sz="1600" dirty="0">
                <a:solidFill>
                  <a:schemeClr val="bg1"/>
                </a:solidFill>
              </a:rPr>
              <a:t>. Scene parsing through ade20k dataset. In </a:t>
            </a:r>
            <a:r>
              <a:rPr lang="en-US" altLang="zh-TW" sz="1600" i="1" dirty="0">
                <a:solidFill>
                  <a:schemeClr val="bg1"/>
                </a:solidFill>
              </a:rPr>
              <a:t>IEEE Conference on Computer Vision and Pattern Recognition(CVPR)</a:t>
            </a:r>
            <a:r>
              <a:rPr lang="en-US" altLang="zh-TW" sz="1600" dirty="0">
                <a:solidFill>
                  <a:schemeClr val="bg1"/>
                </a:solidFill>
              </a:rPr>
              <a:t>, 2017.</a:t>
            </a:r>
            <a:endParaRPr lang="zh-TW" altLang="zh-TW" sz="1600" dirty="0">
              <a:solidFill>
                <a:schemeClr val="bg1"/>
              </a:solidFill>
            </a:endParaRPr>
          </a:p>
        </p:txBody>
      </p:sp>
      <p:sp>
        <p:nvSpPr>
          <p:cNvPr id="2" name="文字方塊 1"/>
          <p:cNvSpPr txBox="1"/>
          <p:nvPr/>
        </p:nvSpPr>
        <p:spPr>
          <a:xfrm>
            <a:off x="6039758" y="5497995"/>
            <a:ext cx="6223908" cy="246221"/>
          </a:xfrm>
          <a:prstGeom prst="rect">
            <a:avLst/>
          </a:prstGeom>
          <a:noFill/>
        </p:spPr>
        <p:txBody>
          <a:bodyPr wrap="square" rtlCol="0">
            <a:spAutoFit/>
          </a:bodyPr>
          <a:lstStyle/>
          <a:p>
            <a:r>
              <a:rPr lang="zh-TW" altLang="en-US" sz="1000" dirty="0" smtClean="0"/>
              <a:t>來自</a:t>
            </a:r>
            <a:r>
              <a:rPr lang="en-US" altLang="zh-TW" sz="1000" dirty="0"/>
              <a:t>https://blog.csdn.net/qq_41185868/article/details/100511366</a:t>
            </a:r>
            <a:endParaRPr lang="zh-TW" altLang="en-US" sz="10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2"/>
          </p:nvPr>
        </p:nvSpPr>
        <p:spPr/>
        <p:txBody>
          <a:bodyPr/>
          <a:lstStyle/>
          <a:p>
            <a:pPr>
              <a:buFont typeface="Arial" panose="020B0604020202020204" pitchFamily="34" charset="0"/>
              <a:buNone/>
              <a:defRPr/>
            </a:pPr>
            <a:fld id="{B4A04979-ABD1-4D21-8D4D-B6A8FA918725}" type="slidenum">
              <a:rPr lang="zh-CN" altLang="en-US" smtClean="0"/>
              <a:pPr>
                <a:buFont typeface="Arial" panose="020B0604020202020204" pitchFamily="34" charset="0"/>
                <a:buNone/>
                <a:defRPr/>
              </a:pPr>
              <a:t>14</a:t>
            </a:fld>
            <a:endParaRPr lang="zh-CN" altLang="en-US" dirty="0"/>
          </a:p>
        </p:txBody>
      </p:sp>
      <p:sp>
        <p:nvSpPr>
          <p:cNvPr id="3" name="文本框 11"/>
          <p:cNvSpPr txBox="1">
            <a:spLocks noChangeArrowheads="1"/>
          </p:cNvSpPr>
          <p:nvPr/>
        </p:nvSpPr>
        <p:spPr bwMode="auto">
          <a:xfrm>
            <a:off x="277587" y="501650"/>
            <a:ext cx="659765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TW" altLang="en-US" sz="3600" dirty="0" smtClean="0">
                <a:solidFill>
                  <a:schemeClr val="bg1"/>
                </a:solidFill>
                <a:latin typeface="微软雅黑" panose="020B0503020204020204" pitchFamily="34" charset="-122"/>
                <a:ea typeface="微软雅黑" panose="020B0503020204020204" pitchFamily="34" charset="-122"/>
              </a:rPr>
              <a:t>實驗設置</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7" name="矩形 23"/>
          <p:cNvSpPr>
            <a:spLocks noChangeArrowheads="1"/>
          </p:cNvSpPr>
          <p:nvPr/>
        </p:nvSpPr>
        <p:spPr bwMode="auto">
          <a:xfrm>
            <a:off x="2379447" y="1478760"/>
            <a:ext cx="3612581" cy="1570037"/>
          </a:xfrm>
          <a:prstGeom prst="rect">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8" name="任意多边形 5"/>
          <p:cNvSpPr>
            <a:spLocks noChangeArrowheads="1"/>
          </p:cNvSpPr>
          <p:nvPr/>
        </p:nvSpPr>
        <p:spPr bwMode="auto">
          <a:xfrm rot="5400000" flipH="1">
            <a:off x="883876" y="1278139"/>
            <a:ext cx="1570037" cy="1971280"/>
          </a:xfrm>
          <a:custGeom>
            <a:avLst/>
            <a:gdLst>
              <a:gd name="T0" fmla="*/ 1695281 w 1454046"/>
              <a:gd name="T1" fmla="*/ 314612 h 1603948"/>
              <a:gd name="T2" fmla="*/ 1695281 w 1454046"/>
              <a:gd name="T3" fmla="*/ 1870193 h 1603948"/>
              <a:gd name="T4" fmla="*/ 0 w 1454046"/>
              <a:gd name="T5" fmla="*/ 1870193 h 1603948"/>
              <a:gd name="T6" fmla="*/ 0 w 1454046"/>
              <a:gd name="T7" fmla="*/ 314612 h 1603948"/>
              <a:gd name="T8" fmla="*/ 550530 w 1454046"/>
              <a:gd name="T9" fmla="*/ 314612 h 1603948"/>
              <a:gd name="T10" fmla="*/ 847642 w 1454046"/>
              <a:gd name="T11" fmla="*/ 0 h 1603948"/>
              <a:gd name="T12" fmla="*/ 1144752 w 1454046"/>
              <a:gd name="T13" fmla="*/ 314612 h 1603948"/>
              <a:gd name="T14" fmla="*/ 1695281 w 1454046"/>
              <a:gd name="T15" fmla="*/ 314612 h 160394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454046" h="1603948">
                <a:moveTo>
                  <a:pt x="1454046" y="269823"/>
                </a:moveTo>
                <a:lnTo>
                  <a:pt x="1454046" y="1603948"/>
                </a:lnTo>
                <a:lnTo>
                  <a:pt x="0" y="1603948"/>
                </a:lnTo>
                <a:lnTo>
                  <a:pt x="0" y="269823"/>
                </a:lnTo>
                <a:lnTo>
                  <a:pt x="472191" y="269823"/>
                </a:lnTo>
                <a:lnTo>
                  <a:pt x="727024" y="0"/>
                </a:lnTo>
                <a:lnTo>
                  <a:pt x="981856" y="269823"/>
                </a:lnTo>
                <a:lnTo>
                  <a:pt x="1454046" y="269823"/>
                </a:lnTo>
                <a:close/>
              </a:path>
            </a:pathLst>
          </a:custGeom>
          <a:solidFill>
            <a:schemeClr val="bg1"/>
          </a:solidFill>
          <a:ln>
            <a:noFill/>
          </a:ln>
          <a:effectLst>
            <a:outerShdw dist="38100" algn="ctr" rotWithShape="0">
              <a:srgbClr val="000000">
                <a:alpha val="39000"/>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9" name="文本框 29"/>
          <p:cNvSpPr txBox="1">
            <a:spLocks noChangeArrowheads="1"/>
          </p:cNvSpPr>
          <p:nvPr/>
        </p:nvSpPr>
        <p:spPr bwMode="auto">
          <a:xfrm>
            <a:off x="445981" y="1585521"/>
            <a:ext cx="210695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200" b="1" dirty="0" smtClean="0">
                <a:solidFill>
                  <a:srgbClr val="003A6C"/>
                </a:solidFill>
                <a:latin typeface="Segoe UI Light" panose="020B0502040204020203" pitchFamily="34" charset="0"/>
                <a:ea typeface="微软雅黑" panose="020B0503020204020204" pitchFamily="34" charset="-122"/>
              </a:rPr>
              <a:t>深度圖</a:t>
            </a:r>
            <a:endParaRPr lang="en-US" altLang="zh-CN" sz="3200" b="1" dirty="0">
              <a:solidFill>
                <a:srgbClr val="003A6C"/>
              </a:solidFill>
              <a:latin typeface="Segoe UI Light" panose="020B0502040204020203" pitchFamily="34" charset="0"/>
              <a:ea typeface="微软雅黑" panose="020B0503020204020204" pitchFamily="34" charset="-122"/>
            </a:endParaRPr>
          </a:p>
        </p:txBody>
      </p:sp>
      <p:sp>
        <p:nvSpPr>
          <p:cNvPr id="10" name="文本框 25"/>
          <p:cNvSpPr txBox="1">
            <a:spLocks noChangeArrowheads="1"/>
          </p:cNvSpPr>
          <p:nvPr/>
        </p:nvSpPr>
        <p:spPr bwMode="auto">
          <a:xfrm>
            <a:off x="445981" y="2359531"/>
            <a:ext cx="210854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2800" dirty="0" smtClean="0">
                <a:solidFill>
                  <a:srgbClr val="2E75B6"/>
                </a:solidFill>
                <a:latin typeface="微软雅黑" panose="020B0503020204020204" pitchFamily="34" charset="-122"/>
                <a:ea typeface="微软雅黑" panose="020B0503020204020204" pitchFamily="34" charset="-122"/>
              </a:rPr>
              <a:t>現有模型</a:t>
            </a:r>
            <a:endParaRPr lang="zh-CN" altLang="en-US" sz="2800" dirty="0">
              <a:solidFill>
                <a:srgbClr val="2E75B6"/>
              </a:solidFill>
              <a:latin typeface="微软雅黑" panose="020B0503020204020204" pitchFamily="34" charset="-122"/>
              <a:ea typeface="微软雅黑" panose="020B0503020204020204" pitchFamily="34" charset="-122"/>
            </a:endParaRPr>
          </a:p>
        </p:txBody>
      </p:sp>
      <p:sp>
        <p:nvSpPr>
          <p:cNvPr id="11" name="文本框 34"/>
          <p:cNvSpPr txBox="1">
            <a:spLocks noChangeArrowheads="1"/>
          </p:cNvSpPr>
          <p:nvPr/>
        </p:nvSpPr>
        <p:spPr bwMode="auto">
          <a:xfrm>
            <a:off x="2546467" y="1543318"/>
            <a:ext cx="3406057"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TW" altLang="en-US" sz="2000" dirty="0" smtClean="0">
                <a:solidFill>
                  <a:srgbClr val="2E75B6"/>
                </a:solidFill>
                <a:latin typeface="微软雅黑" panose="020B0503020204020204" pitchFamily="34" charset="-122"/>
                <a:ea typeface="微软雅黑" panose="020B0503020204020204" pitchFamily="34" charset="-122"/>
              </a:rPr>
              <a:t>在</a:t>
            </a:r>
            <a:r>
              <a:rPr lang="en-US" altLang="zh-TW" sz="2000" dirty="0" smtClean="0">
                <a:solidFill>
                  <a:srgbClr val="2E75B6"/>
                </a:solidFill>
                <a:latin typeface="微软雅黑" panose="020B0503020204020204" pitchFamily="34" charset="-122"/>
                <a:ea typeface="微软雅黑" panose="020B0503020204020204" pitchFamily="34" charset="-122"/>
              </a:rPr>
              <a:t>KITTI</a:t>
            </a:r>
            <a:r>
              <a:rPr lang="zh-TW" altLang="en-US" sz="2000" dirty="0" smtClean="0">
                <a:solidFill>
                  <a:srgbClr val="2E75B6"/>
                </a:solidFill>
                <a:latin typeface="微软雅黑" panose="020B0503020204020204" pitchFamily="34" charset="-122"/>
                <a:ea typeface="微软雅黑" panose="020B0503020204020204" pitchFamily="34" charset="-122"/>
              </a:rPr>
              <a:t>數據集上預訓練的深度預測模型</a:t>
            </a:r>
            <a:r>
              <a:rPr lang="en-US" altLang="zh-TW" sz="2000" dirty="0" smtClean="0">
                <a:solidFill>
                  <a:srgbClr val="2E75B6"/>
                </a:solidFill>
                <a:latin typeface="微软雅黑" panose="020B0503020204020204" pitchFamily="34" charset="-122"/>
                <a:ea typeface="微软雅黑" panose="020B0503020204020204" pitchFamily="34" charset="-122"/>
              </a:rPr>
              <a:t>monodepth2</a:t>
            </a:r>
            <a:r>
              <a:rPr lang="zh-TW" altLang="en-US" sz="2000" dirty="0" smtClean="0">
                <a:solidFill>
                  <a:srgbClr val="2E75B6"/>
                </a:solidFill>
                <a:latin typeface="微软雅黑" panose="020B0503020204020204" pitchFamily="34" charset="-122"/>
                <a:ea typeface="微软雅黑" panose="020B0503020204020204" pitchFamily="34" charset="-122"/>
              </a:rPr>
              <a:t>來生成相應的偽深度</a:t>
            </a:r>
            <a:r>
              <a:rPr lang="en-US" altLang="zh-TW" sz="2000" dirty="0" smtClean="0">
                <a:solidFill>
                  <a:srgbClr val="2E75B6"/>
                </a:solidFill>
                <a:latin typeface="微软雅黑" panose="020B0503020204020204" pitchFamily="34" charset="-122"/>
                <a:ea typeface="微软雅黑" panose="020B0503020204020204" pitchFamily="34" charset="-122"/>
              </a:rPr>
              <a:t>ground truth</a:t>
            </a:r>
            <a:endParaRPr lang="zh-CN" altLang="en-US" sz="2000" dirty="0">
              <a:solidFill>
                <a:srgbClr val="2E75B6"/>
              </a:solidFill>
              <a:latin typeface="微软雅黑" panose="020B0503020204020204" pitchFamily="34" charset="-122"/>
              <a:ea typeface="微软雅黑" panose="020B0503020204020204" pitchFamily="34" charset="-122"/>
            </a:endParaRPr>
          </a:p>
        </p:txBody>
      </p:sp>
      <p:grpSp>
        <p:nvGrpSpPr>
          <p:cNvPr id="12" name="矩形 21"/>
          <p:cNvGrpSpPr>
            <a:grpSpLocks/>
          </p:cNvGrpSpPr>
          <p:nvPr/>
        </p:nvGrpSpPr>
        <p:grpSpPr bwMode="auto">
          <a:xfrm>
            <a:off x="0" y="981075"/>
            <a:ext cx="255588" cy="1225550"/>
            <a:chOff x="0" y="0"/>
            <a:chExt cx="161" cy="772"/>
          </a:xfrm>
        </p:grpSpPr>
        <p:pic>
          <p:nvPicPr>
            <p:cNvPr id="13" name="矩形 2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61" cy="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 Box 19"/>
            <p:cNvSpPr txBox="1">
              <a:spLocks noChangeArrowheads="1"/>
            </p:cNvSpPr>
            <p:nvPr/>
          </p:nvSpPr>
          <p:spPr bwMode="auto">
            <a:xfrm>
              <a:off x="0" y="0"/>
              <a:ext cx="162" cy="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pic>
        <p:nvPicPr>
          <p:cNvPr id="17" name="圖片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14709" y="1549531"/>
            <a:ext cx="2428104" cy="1620000"/>
          </a:xfrm>
          <a:prstGeom prst="rect">
            <a:avLst/>
          </a:prstGeom>
        </p:spPr>
      </p:pic>
      <p:pic>
        <p:nvPicPr>
          <p:cNvPr id="18" name="圖片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90918" y="1549531"/>
            <a:ext cx="2428104" cy="1620000"/>
          </a:xfrm>
          <a:prstGeom prst="rect">
            <a:avLst/>
          </a:prstGeom>
        </p:spPr>
      </p:pic>
      <p:sp>
        <p:nvSpPr>
          <p:cNvPr id="23" name="向右箭號 22"/>
          <p:cNvSpPr/>
          <p:nvPr/>
        </p:nvSpPr>
        <p:spPr bwMode="auto">
          <a:xfrm>
            <a:off x="8820197" y="2112788"/>
            <a:ext cx="693337" cy="493486"/>
          </a:xfrm>
          <a:prstGeom prst="rightArrow">
            <a:avLst/>
          </a:prstGeom>
          <a:solidFill>
            <a:schemeClr val="accent2">
              <a:lumMod val="75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itchFamily="34" charset="0"/>
              <a:buNone/>
            </a:pPr>
            <a:endParaRPr kumimoji="0" lang="zh-TW" altLang="en-US" sz="1800" b="0" i="0" u="none" strike="noStrike" cap="none" normalizeH="0" baseline="0" smtClean="0">
              <a:ln>
                <a:noFill/>
              </a:ln>
              <a:solidFill>
                <a:schemeClr val="tx1"/>
              </a:solidFill>
              <a:effectLst/>
              <a:latin typeface="Calibri" pitchFamily="34" charset="0"/>
              <a:ea typeface="宋体" pitchFamily="2" charset="-122"/>
            </a:endParaRPr>
          </a:p>
        </p:txBody>
      </p:sp>
      <p:pic>
        <p:nvPicPr>
          <p:cNvPr id="24" name="圖片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3254" y="3726101"/>
            <a:ext cx="2160000" cy="1620000"/>
          </a:xfrm>
          <a:prstGeom prst="rect">
            <a:avLst/>
          </a:prstGeom>
        </p:spPr>
      </p:pic>
      <p:pic>
        <p:nvPicPr>
          <p:cNvPr id="25" name="圖片 2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72783" y="3726101"/>
            <a:ext cx="2160000" cy="1620000"/>
          </a:xfrm>
          <a:prstGeom prst="rect">
            <a:avLst/>
          </a:prstGeom>
        </p:spPr>
      </p:pic>
      <p:sp>
        <p:nvSpPr>
          <p:cNvPr id="26" name="向右箭號 25"/>
          <p:cNvSpPr/>
          <p:nvPr/>
        </p:nvSpPr>
        <p:spPr bwMode="auto">
          <a:xfrm>
            <a:off x="2961350" y="4289358"/>
            <a:ext cx="693337" cy="493486"/>
          </a:xfrm>
          <a:prstGeom prst="rightArrow">
            <a:avLst/>
          </a:prstGeom>
          <a:solidFill>
            <a:schemeClr val="accent2">
              <a:lumMod val="75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itchFamily="34" charset="0"/>
              <a:buNone/>
            </a:pPr>
            <a:endParaRPr kumimoji="0" lang="zh-TW" altLang="en-US" sz="1800" b="0" i="0" u="none" strike="noStrike" cap="none" normalizeH="0" baseline="0" smtClean="0">
              <a:ln>
                <a:noFill/>
              </a:ln>
              <a:solidFill>
                <a:schemeClr val="tx1"/>
              </a:solidFill>
              <a:effectLst/>
              <a:latin typeface="Calibri" pitchFamily="34" charset="0"/>
              <a:ea typeface="宋体" pitchFamily="2" charset="-122"/>
            </a:endParaRPr>
          </a:p>
        </p:txBody>
      </p:sp>
      <p:pic>
        <p:nvPicPr>
          <p:cNvPr id="27" name="圖片 2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024508" y="3554787"/>
            <a:ext cx="1298029" cy="1980000"/>
          </a:xfrm>
          <a:prstGeom prst="rect">
            <a:avLst/>
          </a:prstGeom>
        </p:spPr>
      </p:pic>
      <p:pic>
        <p:nvPicPr>
          <p:cNvPr id="28" name="圖片 2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399972" y="3529041"/>
            <a:ext cx="1298028" cy="1980000"/>
          </a:xfrm>
          <a:prstGeom prst="rect">
            <a:avLst/>
          </a:prstGeom>
        </p:spPr>
      </p:pic>
      <p:sp>
        <p:nvSpPr>
          <p:cNvPr id="29" name="向右箭號 28"/>
          <p:cNvSpPr/>
          <p:nvPr/>
        </p:nvSpPr>
        <p:spPr bwMode="auto">
          <a:xfrm>
            <a:off x="8514586" y="4272298"/>
            <a:ext cx="693337" cy="493486"/>
          </a:xfrm>
          <a:prstGeom prst="rightArrow">
            <a:avLst/>
          </a:prstGeom>
          <a:solidFill>
            <a:schemeClr val="accent2">
              <a:lumMod val="75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itchFamily="34" charset="0"/>
              <a:buNone/>
            </a:pPr>
            <a:endParaRPr kumimoji="0" lang="zh-TW" altLang="en-US" sz="1800" b="0" i="0" u="none" strike="noStrike" cap="none" normalizeH="0" baseline="0" smtClean="0">
              <a:ln>
                <a:noFill/>
              </a:ln>
              <a:solidFill>
                <a:schemeClr val="tx1"/>
              </a:solidFill>
              <a:effectLst/>
              <a:latin typeface="Calibri" pitchFamily="34" charset="0"/>
              <a:ea typeface="宋体" pitchFamily="2" charset="-122"/>
            </a:endParaRPr>
          </a:p>
        </p:txBody>
      </p:sp>
      <p:sp>
        <p:nvSpPr>
          <p:cNvPr id="30" name="矩形 29"/>
          <p:cNvSpPr/>
          <p:nvPr/>
        </p:nvSpPr>
        <p:spPr>
          <a:xfrm>
            <a:off x="378765" y="5688686"/>
            <a:ext cx="10825842" cy="1323439"/>
          </a:xfrm>
          <a:prstGeom prst="rect">
            <a:avLst/>
          </a:prstGeom>
        </p:spPr>
        <p:txBody>
          <a:bodyPr wrap="square">
            <a:spAutoFit/>
          </a:bodyPr>
          <a:lstStyle/>
          <a:p>
            <a:pPr fontAlgn="auto"/>
            <a:r>
              <a:rPr lang="zh-TW" altLang="en-US" sz="1600" dirty="0" smtClean="0">
                <a:solidFill>
                  <a:schemeClr val="bg1"/>
                </a:solidFill>
              </a:rPr>
              <a:t>參考資料</a:t>
            </a:r>
            <a:r>
              <a:rPr lang="en-US" altLang="zh-TW" sz="1600" dirty="0" smtClean="0">
                <a:solidFill>
                  <a:schemeClr val="bg1"/>
                </a:solidFill>
              </a:rPr>
              <a:t>: A</a:t>
            </a:r>
            <a:r>
              <a:rPr lang="en-US" altLang="zh-TW" sz="1600" dirty="0">
                <a:solidFill>
                  <a:schemeClr val="bg1"/>
                </a:solidFill>
              </a:rPr>
              <a:t>. Geiger, P. Lenz, C. Stiller, and R. </a:t>
            </a:r>
            <a:r>
              <a:rPr lang="en-US" altLang="zh-TW" sz="1600" dirty="0" err="1">
                <a:solidFill>
                  <a:schemeClr val="bg1"/>
                </a:solidFill>
              </a:rPr>
              <a:t>Urtasun</a:t>
            </a:r>
            <a:r>
              <a:rPr lang="en-US" altLang="zh-TW" sz="1600" dirty="0">
                <a:solidFill>
                  <a:schemeClr val="bg1"/>
                </a:solidFill>
              </a:rPr>
              <a:t>. Vison meets Robotics: The KITTI Dataset. In </a:t>
            </a:r>
            <a:r>
              <a:rPr lang="en-US" altLang="zh-TW" sz="1600" i="1" dirty="0">
                <a:solidFill>
                  <a:schemeClr val="bg1"/>
                </a:solidFill>
              </a:rPr>
              <a:t>International Journal of Robotics Research </a:t>
            </a:r>
            <a:r>
              <a:rPr lang="en-US" altLang="zh-TW" sz="1600" dirty="0">
                <a:solidFill>
                  <a:schemeClr val="bg1"/>
                </a:solidFill>
              </a:rPr>
              <a:t>(IJRR), 2013</a:t>
            </a:r>
            <a:r>
              <a:rPr lang="en-US" altLang="zh-TW" sz="1600" dirty="0" smtClean="0">
                <a:solidFill>
                  <a:schemeClr val="bg1"/>
                </a:solidFill>
              </a:rPr>
              <a:t>.</a:t>
            </a:r>
          </a:p>
          <a:p>
            <a:pPr lvl="0" fontAlgn="auto"/>
            <a:r>
              <a:rPr lang="en-US" altLang="zh-TW" sz="1600" dirty="0">
                <a:solidFill>
                  <a:schemeClr val="bg1"/>
                </a:solidFill>
              </a:rPr>
              <a:t>Clément Godard, </a:t>
            </a:r>
            <a:r>
              <a:rPr lang="en-US" altLang="zh-TW" sz="1600" dirty="0" err="1">
                <a:solidFill>
                  <a:schemeClr val="bg1"/>
                </a:solidFill>
              </a:rPr>
              <a:t>Oisin</a:t>
            </a:r>
            <a:r>
              <a:rPr lang="en-US" altLang="zh-TW" sz="1600" dirty="0">
                <a:solidFill>
                  <a:schemeClr val="bg1"/>
                </a:solidFill>
              </a:rPr>
              <a:t> Mac </a:t>
            </a:r>
            <a:r>
              <a:rPr lang="en-US" altLang="zh-TW" sz="1600" dirty="0" err="1">
                <a:solidFill>
                  <a:schemeClr val="bg1"/>
                </a:solidFill>
              </a:rPr>
              <a:t>Aodha</a:t>
            </a:r>
            <a:r>
              <a:rPr lang="en-US" altLang="zh-TW" sz="1600" dirty="0">
                <a:solidFill>
                  <a:schemeClr val="bg1"/>
                </a:solidFill>
              </a:rPr>
              <a:t>, Michael </a:t>
            </a:r>
            <a:r>
              <a:rPr lang="en-US" altLang="zh-TW" sz="1600" dirty="0" err="1">
                <a:solidFill>
                  <a:schemeClr val="bg1"/>
                </a:solidFill>
              </a:rPr>
              <a:t>Firman</a:t>
            </a:r>
            <a:r>
              <a:rPr lang="en-US" altLang="zh-TW" sz="1600" dirty="0">
                <a:solidFill>
                  <a:schemeClr val="bg1"/>
                </a:solidFill>
              </a:rPr>
              <a:t> and Gabriel J. </a:t>
            </a:r>
            <a:r>
              <a:rPr lang="en-US" altLang="zh-TW" sz="1600" dirty="0" err="1">
                <a:solidFill>
                  <a:schemeClr val="bg1"/>
                </a:solidFill>
              </a:rPr>
              <a:t>Brostow</a:t>
            </a:r>
            <a:r>
              <a:rPr lang="en-US" altLang="zh-TW" sz="1600" dirty="0">
                <a:solidFill>
                  <a:schemeClr val="bg1"/>
                </a:solidFill>
              </a:rPr>
              <a:t>. Digging Into Self-Supervised Monocular Depth Estimation. In </a:t>
            </a:r>
            <a:r>
              <a:rPr lang="en-US" altLang="zh-TW" sz="1600" i="1" dirty="0">
                <a:solidFill>
                  <a:schemeClr val="bg1"/>
                </a:solidFill>
              </a:rPr>
              <a:t>International Conference on Computer Vision </a:t>
            </a:r>
            <a:r>
              <a:rPr lang="en-US" altLang="zh-TW" sz="1600" dirty="0">
                <a:solidFill>
                  <a:schemeClr val="bg1"/>
                </a:solidFill>
              </a:rPr>
              <a:t>(ICCV),2019.</a:t>
            </a:r>
            <a:endParaRPr lang="zh-TW" altLang="zh-TW" sz="1600" dirty="0">
              <a:solidFill>
                <a:schemeClr val="bg1"/>
              </a:solidFill>
            </a:endParaRPr>
          </a:p>
          <a:p>
            <a:pPr fontAlgn="auto"/>
            <a:endParaRPr lang="zh-TW" altLang="zh-TW" sz="1600" dirty="0">
              <a:solidFill>
                <a:schemeClr val="bg1"/>
              </a:solidFill>
            </a:endParaRPr>
          </a:p>
        </p:txBody>
      </p:sp>
    </p:spTree>
    <p:extLst>
      <p:ext uri="{BB962C8B-B14F-4D97-AF65-F5344CB8AC3E}">
        <p14:creationId xmlns:p14="http://schemas.microsoft.com/office/powerpoint/2010/main" val="264031811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2"/>
          </p:nvPr>
        </p:nvSpPr>
        <p:spPr/>
        <p:txBody>
          <a:bodyPr/>
          <a:lstStyle/>
          <a:p>
            <a:pPr>
              <a:buFont typeface="Arial" panose="020B0604020202020204" pitchFamily="34" charset="0"/>
              <a:buNone/>
              <a:defRPr/>
            </a:pPr>
            <a:fld id="{B4A04979-ABD1-4D21-8D4D-B6A8FA918725}" type="slidenum">
              <a:rPr lang="zh-CN" altLang="en-US" smtClean="0"/>
              <a:pPr>
                <a:buFont typeface="Arial" panose="020B0604020202020204" pitchFamily="34" charset="0"/>
                <a:buNone/>
                <a:defRPr/>
              </a:pPr>
              <a:t>15</a:t>
            </a:fld>
            <a:endParaRPr lang="zh-CN" altLang="en-US" dirty="0"/>
          </a:p>
        </p:txBody>
      </p:sp>
      <p:sp>
        <p:nvSpPr>
          <p:cNvPr id="3" name="矩形 23"/>
          <p:cNvSpPr>
            <a:spLocks noChangeArrowheads="1"/>
          </p:cNvSpPr>
          <p:nvPr/>
        </p:nvSpPr>
        <p:spPr bwMode="auto">
          <a:xfrm>
            <a:off x="2349649" y="5105637"/>
            <a:ext cx="7679722" cy="1271358"/>
          </a:xfrm>
          <a:prstGeom prst="rect">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dirty="0">
              <a:solidFill>
                <a:srgbClr val="FFFFFF"/>
              </a:solidFill>
            </a:endParaRPr>
          </a:p>
        </p:txBody>
      </p:sp>
      <p:sp>
        <p:nvSpPr>
          <p:cNvPr id="4" name="任意多边形 5"/>
          <p:cNvSpPr>
            <a:spLocks noChangeArrowheads="1"/>
          </p:cNvSpPr>
          <p:nvPr/>
        </p:nvSpPr>
        <p:spPr bwMode="auto">
          <a:xfrm rot="5400000" flipH="1">
            <a:off x="1003417" y="4755675"/>
            <a:ext cx="1271359" cy="1971280"/>
          </a:xfrm>
          <a:custGeom>
            <a:avLst/>
            <a:gdLst>
              <a:gd name="T0" fmla="*/ 1695281 w 1454046"/>
              <a:gd name="T1" fmla="*/ 314612 h 1603948"/>
              <a:gd name="T2" fmla="*/ 1695281 w 1454046"/>
              <a:gd name="T3" fmla="*/ 1870193 h 1603948"/>
              <a:gd name="T4" fmla="*/ 0 w 1454046"/>
              <a:gd name="T5" fmla="*/ 1870193 h 1603948"/>
              <a:gd name="T6" fmla="*/ 0 w 1454046"/>
              <a:gd name="T7" fmla="*/ 314612 h 1603948"/>
              <a:gd name="T8" fmla="*/ 550530 w 1454046"/>
              <a:gd name="T9" fmla="*/ 314612 h 1603948"/>
              <a:gd name="T10" fmla="*/ 847642 w 1454046"/>
              <a:gd name="T11" fmla="*/ 0 h 1603948"/>
              <a:gd name="T12" fmla="*/ 1144752 w 1454046"/>
              <a:gd name="T13" fmla="*/ 314612 h 1603948"/>
              <a:gd name="T14" fmla="*/ 1695281 w 1454046"/>
              <a:gd name="T15" fmla="*/ 314612 h 160394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454046" h="1603948">
                <a:moveTo>
                  <a:pt x="1454046" y="269823"/>
                </a:moveTo>
                <a:lnTo>
                  <a:pt x="1454046" y="1603948"/>
                </a:lnTo>
                <a:lnTo>
                  <a:pt x="0" y="1603948"/>
                </a:lnTo>
                <a:lnTo>
                  <a:pt x="0" y="269823"/>
                </a:lnTo>
                <a:lnTo>
                  <a:pt x="472191" y="269823"/>
                </a:lnTo>
                <a:lnTo>
                  <a:pt x="727024" y="0"/>
                </a:lnTo>
                <a:lnTo>
                  <a:pt x="981856" y="269823"/>
                </a:lnTo>
                <a:lnTo>
                  <a:pt x="1454046" y="269823"/>
                </a:lnTo>
                <a:close/>
              </a:path>
            </a:pathLst>
          </a:custGeom>
          <a:solidFill>
            <a:schemeClr val="bg1"/>
          </a:solidFill>
          <a:ln>
            <a:noFill/>
          </a:ln>
          <a:effectLst>
            <a:outerShdw dist="38100" algn="ctr" rotWithShape="0">
              <a:srgbClr val="000000">
                <a:alpha val="39000"/>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 name="文本框 29"/>
          <p:cNvSpPr txBox="1">
            <a:spLocks noChangeArrowheads="1"/>
          </p:cNvSpPr>
          <p:nvPr/>
        </p:nvSpPr>
        <p:spPr bwMode="auto">
          <a:xfrm>
            <a:off x="416183" y="5212396"/>
            <a:ext cx="210695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200" b="1" dirty="0" smtClean="0">
                <a:solidFill>
                  <a:srgbClr val="003A6C"/>
                </a:solidFill>
                <a:latin typeface="Segoe UI Light" panose="020B0502040204020203" pitchFamily="34" charset="0"/>
                <a:ea typeface="微软雅黑" panose="020B0503020204020204" pitchFamily="34" charset="-122"/>
              </a:rPr>
              <a:t>顯示卡</a:t>
            </a:r>
            <a:endParaRPr lang="en-US" altLang="zh-CN" sz="3200" b="1" dirty="0">
              <a:solidFill>
                <a:srgbClr val="003A6C"/>
              </a:solidFill>
              <a:latin typeface="Segoe UI Light" panose="020B0502040204020203" pitchFamily="34" charset="0"/>
              <a:ea typeface="微软雅黑" panose="020B0503020204020204" pitchFamily="34" charset="-122"/>
            </a:endParaRPr>
          </a:p>
        </p:txBody>
      </p:sp>
      <p:sp>
        <p:nvSpPr>
          <p:cNvPr id="6" name="文本框 25"/>
          <p:cNvSpPr txBox="1">
            <a:spLocks noChangeArrowheads="1"/>
          </p:cNvSpPr>
          <p:nvPr/>
        </p:nvSpPr>
        <p:spPr bwMode="auto">
          <a:xfrm>
            <a:off x="411856" y="5863757"/>
            <a:ext cx="210854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smtClean="0">
                <a:solidFill>
                  <a:srgbClr val="2E75B6"/>
                </a:solidFill>
                <a:latin typeface="微软雅黑" panose="020B0503020204020204" pitchFamily="34" charset="-122"/>
                <a:ea typeface="微软雅黑" panose="020B0503020204020204" pitchFamily="34" charset="-122"/>
              </a:rPr>
              <a:t>3060</a:t>
            </a:r>
            <a:endParaRPr lang="zh-CN" altLang="en-US" sz="2800" dirty="0">
              <a:solidFill>
                <a:srgbClr val="2E75B6"/>
              </a:solidFill>
              <a:latin typeface="微软雅黑" panose="020B0503020204020204" pitchFamily="34" charset="-122"/>
              <a:ea typeface="微软雅黑" panose="020B0503020204020204" pitchFamily="34" charset="-122"/>
            </a:endParaRPr>
          </a:p>
        </p:txBody>
      </p:sp>
      <p:sp>
        <p:nvSpPr>
          <p:cNvPr id="7" name="文本框 34"/>
          <p:cNvSpPr txBox="1">
            <a:spLocks noChangeArrowheads="1"/>
          </p:cNvSpPr>
          <p:nvPr/>
        </p:nvSpPr>
        <p:spPr bwMode="auto">
          <a:xfrm>
            <a:off x="2623551" y="5182768"/>
            <a:ext cx="633176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800" dirty="0" smtClean="0">
                <a:solidFill>
                  <a:srgbClr val="2E75B6"/>
                </a:solidFill>
                <a:latin typeface="微软雅黑" panose="020B0503020204020204" pitchFamily="34" charset="-122"/>
                <a:ea typeface="微软雅黑" panose="020B0503020204020204" pitchFamily="34" charset="-122"/>
              </a:rPr>
              <a:t>NVIDIA GeForce RTX 3060 12GB</a:t>
            </a:r>
            <a:endParaRPr lang="zh-CN" altLang="en-US" sz="2800" dirty="0">
              <a:solidFill>
                <a:srgbClr val="2E75B6"/>
              </a:solidFill>
              <a:latin typeface="微软雅黑" panose="020B0503020204020204" pitchFamily="34" charset="-122"/>
              <a:ea typeface="微软雅黑" panose="020B0503020204020204" pitchFamily="34" charset="-122"/>
            </a:endParaRPr>
          </a:p>
        </p:txBody>
      </p:sp>
      <p:sp>
        <p:nvSpPr>
          <p:cNvPr id="14" name="矩形 23"/>
          <p:cNvSpPr>
            <a:spLocks noChangeArrowheads="1"/>
          </p:cNvSpPr>
          <p:nvPr/>
        </p:nvSpPr>
        <p:spPr bwMode="auto">
          <a:xfrm>
            <a:off x="2348463" y="1575336"/>
            <a:ext cx="7680908" cy="1318931"/>
          </a:xfrm>
          <a:prstGeom prst="rect">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15" name="任意多边形 5"/>
          <p:cNvSpPr>
            <a:spLocks noChangeArrowheads="1"/>
          </p:cNvSpPr>
          <p:nvPr/>
        </p:nvSpPr>
        <p:spPr bwMode="auto">
          <a:xfrm rot="5400000" flipH="1">
            <a:off x="978445" y="1249161"/>
            <a:ext cx="1318931" cy="1971280"/>
          </a:xfrm>
          <a:custGeom>
            <a:avLst/>
            <a:gdLst>
              <a:gd name="T0" fmla="*/ 1695281 w 1454046"/>
              <a:gd name="T1" fmla="*/ 314612 h 1603948"/>
              <a:gd name="T2" fmla="*/ 1695281 w 1454046"/>
              <a:gd name="T3" fmla="*/ 1870193 h 1603948"/>
              <a:gd name="T4" fmla="*/ 0 w 1454046"/>
              <a:gd name="T5" fmla="*/ 1870193 h 1603948"/>
              <a:gd name="T6" fmla="*/ 0 w 1454046"/>
              <a:gd name="T7" fmla="*/ 314612 h 1603948"/>
              <a:gd name="T8" fmla="*/ 550530 w 1454046"/>
              <a:gd name="T9" fmla="*/ 314612 h 1603948"/>
              <a:gd name="T10" fmla="*/ 847642 w 1454046"/>
              <a:gd name="T11" fmla="*/ 0 h 1603948"/>
              <a:gd name="T12" fmla="*/ 1144752 w 1454046"/>
              <a:gd name="T13" fmla="*/ 314612 h 1603948"/>
              <a:gd name="T14" fmla="*/ 1695281 w 1454046"/>
              <a:gd name="T15" fmla="*/ 314612 h 160394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454046" h="1603948">
                <a:moveTo>
                  <a:pt x="1454046" y="269823"/>
                </a:moveTo>
                <a:lnTo>
                  <a:pt x="1454046" y="1603948"/>
                </a:lnTo>
                <a:lnTo>
                  <a:pt x="0" y="1603948"/>
                </a:lnTo>
                <a:lnTo>
                  <a:pt x="0" y="269823"/>
                </a:lnTo>
                <a:lnTo>
                  <a:pt x="472191" y="269823"/>
                </a:lnTo>
                <a:lnTo>
                  <a:pt x="727024" y="0"/>
                </a:lnTo>
                <a:lnTo>
                  <a:pt x="981856" y="269823"/>
                </a:lnTo>
                <a:lnTo>
                  <a:pt x="1454046" y="269823"/>
                </a:lnTo>
                <a:close/>
              </a:path>
            </a:pathLst>
          </a:custGeom>
          <a:solidFill>
            <a:schemeClr val="bg1"/>
          </a:solidFill>
          <a:ln>
            <a:noFill/>
          </a:ln>
          <a:effectLst>
            <a:outerShdw dist="38100" algn="ctr" rotWithShape="0">
              <a:srgbClr val="000000">
                <a:alpha val="39000"/>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6" name="文本框 29"/>
          <p:cNvSpPr txBox="1">
            <a:spLocks noChangeArrowheads="1"/>
          </p:cNvSpPr>
          <p:nvPr/>
        </p:nvSpPr>
        <p:spPr bwMode="auto">
          <a:xfrm>
            <a:off x="414997" y="1682096"/>
            <a:ext cx="210695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200" b="1" dirty="0" smtClean="0">
                <a:solidFill>
                  <a:srgbClr val="003A6C"/>
                </a:solidFill>
                <a:latin typeface="Segoe UI Light" panose="020B0502040204020203" pitchFamily="34" charset="0"/>
                <a:ea typeface="微软雅黑" panose="020B0503020204020204" pitchFamily="34" charset="-122"/>
              </a:rPr>
              <a:t>圖片尺寸</a:t>
            </a:r>
            <a:endParaRPr lang="en-US" altLang="zh-CN" sz="3200" b="1" dirty="0">
              <a:solidFill>
                <a:srgbClr val="003A6C"/>
              </a:solidFill>
              <a:latin typeface="Segoe UI Light" panose="020B0502040204020203" pitchFamily="34" charset="0"/>
              <a:ea typeface="微软雅黑" panose="020B0503020204020204" pitchFamily="34" charset="-122"/>
            </a:endParaRPr>
          </a:p>
        </p:txBody>
      </p:sp>
      <p:sp>
        <p:nvSpPr>
          <p:cNvPr id="17" name="文本框 25"/>
          <p:cNvSpPr txBox="1">
            <a:spLocks noChangeArrowheads="1"/>
          </p:cNvSpPr>
          <p:nvPr/>
        </p:nvSpPr>
        <p:spPr bwMode="auto">
          <a:xfrm>
            <a:off x="411856" y="2305110"/>
            <a:ext cx="210854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smtClean="0">
                <a:solidFill>
                  <a:srgbClr val="2E75B6"/>
                </a:solidFill>
                <a:latin typeface="微软雅黑" panose="020B0503020204020204" pitchFamily="34" charset="-122"/>
                <a:ea typeface="微软雅黑" panose="020B0503020204020204" pitchFamily="34" charset="-122"/>
              </a:rPr>
              <a:t>64</a:t>
            </a:r>
            <a:r>
              <a:rPr lang="zh-TW" altLang="en-US" sz="2800" dirty="0" smtClean="0">
                <a:solidFill>
                  <a:srgbClr val="2E75B6"/>
                </a:solidFill>
                <a:latin typeface="微软雅黑" panose="020B0503020204020204" pitchFamily="34" charset="-122"/>
                <a:ea typeface="微软雅黑" panose="020B0503020204020204" pitchFamily="34" charset="-122"/>
              </a:rPr>
              <a:t>，</a:t>
            </a:r>
            <a:r>
              <a:rPr lang="en-US" altLang="zh-TW" sz="2800" dirty="0" smtClean="0">
                <a:solidFill>
                  <a:srgbClr val="2E75B6"/>
                </a:solidFill>
                <a:latin typeface="微软雅黑" panose="020B0503020204020204" pitchFamily="34" charset="-122"/>
                <a:ea typeface="微软雅黑" panose="020B0503020204020204" pitchFamily="34" charset="-122"/>
              </a:rPr>
              <a:t>128</a:t>
            </a:r>
            <a:endParaRPr lang="zh-CN" altLang="en-US" sz="2800" dirty="0">
              <a:solidFill>
                <a:srgbClr val="2E75B6"/>
              </a:solidFill>
              <a:latin typeface="微软雅黑" panose="020B0503020204020204" pitchFamily="34" charset="-122"/>
              <a:ea typeface="微软雅黑" panose="020B0503020204020204" pitchFamily="34" charset="-122"/>
            </a:endParaRPr>
          </a:p>
        </p:txBody>
      </p:sp>
      <p:sp>
        <p:nvSpPr>
          <p:cNvPr id="18" name="文本框 34"/>
          <p:cNvSpPr txBox="1">
            <a:spLocks noChangeArrowheads="1"/>
          </p:cNvSpPr>
          <p:nvPr/>
        </p:nvSpPr>
        <p:spPr bwMode="auto">
          <a:xfrm>
            <a:off x="2544343" y="1741382"/>
            <a:ext cx="6410971"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TW" altLang="en-US" sz="2800" dirty="0" smtClean="0">
                <a:solidFill>
                  <a:srgbClr val="2E75B6"/>
                </a:solidFill>
                <a:latin typeface="微软雅黑" panose="020B0503020204020204" pitchFamily="34" charset="-122"/>
                <a:ea typeface="微软雅黑" panose="020B0503020204020204" pitchFamily="34" charset="-122"/>
              </a:rPr>
              <a:t>階段一</a:t>
            </a:r>
            <a:r>
              <a:rPr lang="en-US" altLang="zh-TW" sz="2800" dirty="0" smtClean="0">
                <a:solidFill>
                  <a:srgbClr val="2E75B6"/>
                </a:solidFill>
                <a:latin typeface="微软雅黑" panose="020B0503020204020204" pitchFamily="34" charset="-122"/>
                <a:ea typeface="微软雅黑" panose="020B0503020204020204" pitchFamily="34" charset="-122"/>
              </a:rPr>
              <a:t>: 64</a:t>
            </a:r>
            <a:r>
              <a:rPr lang="zh-TW" altLang="en-US" sz="2800" dirty="0" smtClean="0">
                <a:solidFill>
                  <a:srgbClr val="2E75B6"/>
                </a:solidFill>
                <a:latin typeface="微软雅黑" panose="020B0503020204020204" pitchFamily="34" charset="-122"/>
                <a:ea typeface="微软雅黑" panose="020B0503020204020204" pitchFamily="34" charset="-122"/>
              </a:rPr>
              <a:t>，</a:t>
            </a:r>
            <a:r>
              <a:rPr lang="en-US" altLang="zh-TW" sz="2800" dirty="0" smtClean="0">
                <a:solidFill>
                  <a:srgbClr val="2E75B6"/>
                </a:solidFill>
                <a:latin typeface="微软雅黑" panose="020B0503020204020204" pitchFamily="34" charset="-122"/>
                <a:ea typeface="微软雅黑" panose="020B0503020204020204" pitchFamily="34" charset="-122"/>
              </a:rPr>
              <a:t>128 	Batch: 64, 12</a:t>
            </a:r>
          </a:p>
          <a:p>
            <a:pPr eaLnBrk="1" hangingPunct="1"/>
            <a:r>
              <a:rPr lang="zh-TW" altLang="en-US" sz="2800" dirty="0" smtClean="0">
                <a:solidFill>
                  <a:srgbClr val="2E75B6"/>
                </a:solidFill>
                <a:latin typeface="微软雅黑" panose="020B0503020204020204" pitchFamily="34" charset="-122"/>
                <a:ea typeface="微软雅黑" panose="020B0503020204020204" pitchFamily="34" charset="-122"/>
              </a:rPr>
              <a:t>階段二</a:t>
            </a:r>
            <a:r>
              <a:rPr lang="en-US" altLang="zh-TW" sz="2800" dirty="0" smtClean="0">
                <a:solidFill>
                  <a:srgbClr val="2E75B6"/>
                </a:solidFill>
                <a:latin typeface="微软雅黑" panose="020B0503020204020204" pitchFamily="34" charset="-122"/>
                <a:ea typeface="微软雅黑" panose="020B0503020204020204" pitchFamily="34" charset="-122"/>
              </a:rPr>
              <a:t>: 64</a:t>
            </a:r>
            <a:r>
              <a:rPr lang="en-US" altLang="zh-TW" sz="2800" dirty="0">
                <a:solidFill>
                  <a:srgbClr val="2E75B6"/>
                </a:solidFill>
                <a:latin typeface="微软雅黑" panose="020B0503020204020204" pitchFamily="34" charset="-122"/>
                <a:ea typeface="微软雅黑" panose="020B0503020204020204" pitchFamily="34" charset="-122"/>
              </a:rPr>
              <a:t>	</a:t>
            </a:r>
            <a:r>
              <a:rPr lang="en-US" altLang="zh-TW" sz="2800" dirty="0" smtClean="0">
                <a:solidFill>
                  <a:srgbClr val="2E75B6"/>
                </a:solidFill>
                <a:latin typeface="微软雅黑" panose="020B0503020204020204" pitchFamily="34" charset="-122"/>
                <a:ea typeface="微软雅黑" panose="020B0503020204020204" pitchFamily="34" charset="-122"/>
              </a:rPr>
              <a:t>		</a:t>
            </a:r>
            <a:r>
              <a:rPr lang="en-US" altLang="zh-CN" sz="2800" dirty="0" smtClean="0">
                <a:solidFill>
                  <a:srgbClr val="2E75B6"/>
                </a:solidFill>
                <a:latin typeface="微软雅黑" panose="020B0503020204020204" pitchFamily="34" charset="-122"/>
                <a:ea typeface="微软雅黑" panose="020B0503020204020204" pitchFamily="34" charset="-122"/>
              </a:rPr>
              <a:t>Batch: 64</a:t>
            </a:r>
            <a:endParaRPr lang="zh-CN" altLang="en-US" sz="2800" dirty="0">
              <a:solidFill>
                <a:srgbClr val="2E75B6"/>
              </a:solidFill>
              <a:latin typeface="微软雅黑" panose="020B0503020204020204" pitchFamily="34" charset="-122"/>
              <a:ea typeface="微软雅黑" panose="020B0503020204020204" pitchFamily="34" charset="-122"/>
            </a:endParaRPr>
          </a:p>
        </p:txBody>
      </p:sp>
      <p:sp>
        <p:nvSpPr>
          <p:cNvPr id="19" name="矩形 23"/>
          <p:cNvSpPr>
            <a:spLocks noChangeArrowheads="1"/>
          </p:cNvSpPr>
          <p:nvPr/>
        </p:nvSpPr>
        <p:spPr bwMode="auto">
          <a:xfrm>
            <a:off x="2348463" y="3342510"/>
            <a:ext cx="7680908" cy="1318127"/>
          </a:xfrm>
          <a:prstGeom prst="rect">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20" name="任意多边形 5"/>
          <p:cNvSpPr>
            <a:spLocks noChangeArrowheads="1"/>
          </p:cNvSpPr>
          <p:nvPr/>
        </p:nvSpPr>
        <p:spPr bwMode="auto">
          <a:xfrm rot="5400000" flipH="1">
            <a:off x="978847" y="3015933"/>
            <a:ext cx="1318127" cy="1971280"/>
          </a:xfrm>
          <a:custGeom>
            <a:avLst/>
            <a:gdLst>
              <a:gd name="T0" fmla="*/ 1695281 w 1454046"/>
              <a:gd name="T1" fmla="*/ 314612 h 1603948"/>
              <a:gd name="T2" fmla="*/ 1695281 w 1454046"/>
              <a:gd name="T3" fmla="*/ 1870193 h 1603948"/>
              <a:gd name="T4" fmla="*/ 0 w 1454046"/>
              <a:gd name="T5" fmla="*/ 1870193 h 1603948"/>
              <a:gd name="T6" fmla="*/ 0 w 1454046"/>
              <a:gd name="T7" fmla="*/ 314612 h 1603948"/>
              <a:gd name="T8" fmla="*/ 550530 w 1454046"/>
              <a:gd name="T9" fmla="*/ 314612 h 1603948"/>
              <a:gd name="T10" fmla="*/ 847642 w 1454046"/>
              <a:gd name="T11" fmla="*/ 0 h 1603948"/>
              <a:gd name="T12" fmla="*/ 1144752 w 1454046"/>
              <a:gd name="T13" fmla="*/ 314612 h 1603948"/>
              <a:gd name="T14" fmla="*/ 1695281 w 1454046"/>
              <a:gd name="T15" fmla="*/ 314612 h 160394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454046" h="1603948">
                <a:moveTo>
                  <a:pt x="1454046" y="269823"/>
                </a:moveTo>
                <a:lnTo>
                  <a:pt x="1454046" y="1603948"/>
                </a:lnTo>
                <a:lnTo>
                  <a:pt x="0" y="1603948"/>
                </a:lnTo>
                <a:lnTo>
                  <a:pt x="0" y="269823"/>
                </a:lnTo>
                <a:lnTo>
                  <a:pt x="472191" y="269823"/>
                </a:lnTo>
                <a:lnTo>
                  <a:pt x="727024" y="0"/>
                </a:lnTo>
                <a:lnTo>
                  <a:pt x="981856" y="269823"/>
                </a:lnTo>
                <a:lnTo>
                  <a:pt x="1454046" y="269823"/>
                </a:lnTo>
                <a:close/>
              </a:path>
            </a:pathLst>
          </a:custGeom>
          <a:solidFill>
            <a:schemeClr val="bg1"/>
          </a:solidFill>
          <a:ln>
            <a:noFill/>
          </a:ln>
          <a:effectLst>
            <a:outerShdw dist="38100" algn="ctr" rotWithShape="0">
              <a:srgbClr val="000000">
                <a:alpha val="39000"/>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1" name="文本框 34"/>
          <p:cNvSpPr txBox="1">
            <a:spLocks noChangeArrowheads="1"/>
          </p:cNvSpPr>
          <p:nvPr/>
        </p:nvSpPr>
        <p:spPr bwMode="auto">
          <a:xfrm>
            <a:off x="2564596" y="3447319"/>
            <a:ext cx="63907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TW" altLang="en-US" sz="2800" dirty="0" smtClean="0">
                <a:solidFill>
                  <a:srgbClr val="2E75B6"/>
                </a:solidFill>
                <a:latin typeface="微软雅黑" panose="020B0503020204020204" pitchFamily="34" charset="-122"/>
                <a:ea typeface="微软雅黑" panose="020B0503020204020204" pitchFamily="34" charset="-122"/>
              </a:rPr>
              <a:t>生成器和判別器的權重皆為</a:t>
            </a:r>
            <a:r>
              <a:rPr lang="zh-TW" altLang="en-US" sz="2800" dirty="0">
                <a:solidFill>
                  <a:srgbClr val="2E75B6"/>
                </a:solidFill>
                <a:latin typeface="微软雅黑" panose="020B0503020204020204" pitchFamily="34" charset="-122"/>
                <a:ea typeface="微软雅黑" panose="020B0503020204020204" pitchFamily="34" charset="-122"/>
              </a:rPr>
              <a:t>隨機初始化</a:t>
            </a:r>
            <a:endParaRPr lang="zh-CN" altLang="en-US" sz="2800" dirty="0">
              <a:solidFill>
                <a:srgbClr val="2E75B6"/>
              </a:solidFill>
              <a:latin typeface="微软雅黑" panose="020B0503020204020204" pitchFamily="34" charset="-122"/>
              <a:ea typeface="微软雅黑" panose="020B0503020204020204" pitchFamily="34" charset="-122"/>
            </a:endParaRPr>
          </a:p>
        </p:txBody>
      </p:sp>
      <p:sp>
        <p:nvSpPr>
          <p:cNvPr id="22" name="文本框 29"/>
          <p:cNvSpPr txBox="1">
            <a:spLocks noChangeArrowheads="1"/>
          </p:cNvSpPr>
          <p:nvPr/>
        </p:nvSpPr>
        <p:spPr bwMode="auto">
          <a:xfrm>
            <a:off x="372352" y="3469991"/>
            <a:ext cx="210695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200" b="1" dirty="0">
                <a:solidFill>
                  <a:srgbClr val="003A6C"/>
                </a:solidFill>
                <a:latin typeface="Segoe UI Light" panose="020B0502040204020203" pitchFamily="34" charset="0"/>
                <a:ea typeface="微软雅黑" panose="020B0503020204020204" pitchFamily="34" charset="-122"/>
              </a:rPr>
              <a:t>預訓練</a:t>
            </a:r>
            <a:endParaRPr lang="en-US" altLang="zh-CN" sz="3200" b="1" dirty="0">
              <a:solidFill>
                <a:srgbClr val="003A6C"/>
              </a:solidFill>
              <a:latin typeface="Segoe UI Light" panose="020B0502040204020203" pitchFamily="34" charset="0"/>
              <a:ea typeface="微软雅黑" panose="020B0503020204020204" pitchFamily="34" charset="-122"/>
            </a:endParaRPr>
          </a:p>
        </p:txBody>
      </p:sp>
      <p:sp>
        <p:nvSpPr>
          <p:cNvPr id="23" name="文本框 25"/>
          <p:cNvSpPr txBox="1">
            <a:spLocks noChangeArrowheads="1"/>
          </p:cNvSpPr>
          <p:nvPr/>
        </p:nvSpPr>
        <p:spPr bwMode="auto">
          <a:xfrm>
            <a:off x="435801" y="4009789"/>
            <a:ext cx="210854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2800" dirty="0" smtClean="0">
                <a:solidFill>
                  <a:srgbClr val="2E75B6"/>
                </a:solidFill>
                <a:latin typeface="微软雅黑" panose="020B0503020204020204" pitchFamily="34" charset="-122"/>
                <a:ea typeface="微软雅黑" panose="020B0503020204020204" pitchFamily="34" charset="-122"/>
              </a:rPr>
              <a:t>無</a:t>
            </a:r>
            <a:endParaRPr lang="zh-CN" altLang="en-US" sz="2800" dirty="0">
              <a:solidFill>
                <a:srgbClr val="2E75B6"/>
              </a:solidFill>
              <a:latin typeface="微软雅黑" panose="020B0503020204020204" pitchFamily="34" charset="-122"/>
              <a:ea typeface="微软雅黑" panose="020B0503020204020204" pitchFamily="34" charset="-122"/>
            </a:endParaRPr>
          </a:p>
        </p:txBody>
      </p:sp>
      <p:sp>
        <p:nvSpPr>
          <p:cNvPr id="29" name="文本框 11"/>
          <p:cNvSpPr txBox="1">
            <a:spLocks noChangeArrowheads="1"/>
          </p:cNvSpPr>
          <p:nvPr/>
        </p:nvSpPr>
        <p:spPr bwMode="auto">
          <a:xfrm>
            <a:off x="277587" y="501650"/>
            <a:ext cx="659765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TW" altLang="en-US" sz="3600" dirty="0" smtClean="0">
                <a:solidFill>
                  <a:schemeClr val="bg1"/>
                </a:solidFill>
                <a:latin typeface="微软雅黑" panose="020B0503020204020204" pitchFamily="34" charset="-122"/>
                <a:ea typeface="微软雅黑" panose="020B0503020204020204" pitchFamily="34" charset="-122"/>
              </a:rPr>
              <a:t>實驗設置</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nvGrpSpPr>
          <p:cNvPr id="30" name="矩形 21"/>
          <p:cNvGrpSpPr>
            <a:grpSpLocks/>
          </p:cNvGrpSpPr>
          <p:nvPr/>
        </p:nvGrpSpPr>
        <p:grpSpPr bwMode="auto">
          <a:xfrm>
            <a:off x="0" y="981075"/>
            <a:ext cx="255588" cy="1225550"/>
            <a:chOff x="0" y="0"/>
            <a:chExt cx="161" cy="772"/>
          </a:xfrm>
        </p:grpSpPr>
        <p:pic>
          <p:nvPicPr>
            <p:cNvPr id="31" name="矩形 2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61" cy="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Text Box 19"/>
            <p:cNvSpPr txBox="1">
              <a:spLocks noChangeArrowheads="1"/>
            </p:cNvSpPr>
            <p:nvPr/>
          </p:nvSpPr>
          <p:spPr bwMode="auto">
            <a:xfrm>
              <a:off x="0" y="0"/>
              <a:ext cx="162" cy="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Tree>
    <p:extLst>
      <p:ext uri="{BB962C8B-B14F-4D97-AF65-F5344CB8AC3E}">
        <p14:creationId xmlns:p14="http://schemas.microsoft.com/office/powerpoint/2010/main" val="82573796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2"/>
          </p:nvPr>
        </p:nvSpPr>
        <p:spPr/>
        <p:txBody>
          <a:bodyPr/>
          <a:lstStyle/>
          <a:p>
            <a:pPr>
              <a:buFont typeface="Arial" panose="020B0604020202020204" pitchFamily="34" charset="0"/>
              <a:buNone/>
              <a:defRPr/>
            </a:pPr>
            <a:fld id="{B4A04979-ABD1-4D21-8D4D-B6A8FA918725}" type="slidenum">
              <a:rPr lang="zh-CN" altLang="en-US" smtClean="0"/>
              <a:pPr>
                <a:buFont typeface="Arial" panose="020B0604020202020204" pitchFamily="34" charset="0"/>
                <a:buNone/>
                <a:defRPr/>
              </a:pPr>
              <a:t>16</a:t>
            </a:fld>
            <a:endParaRPr lang="zh-CN" altLang="en-US" dirty="0"/>
          </a:p>
        </p:txBody>
      </p:sp>
      <p:sp>
        <p:nvSpPr>
          <p:cNvPr id="13" name="矩形 23"/>
          <p:cNvSpPr>
            <a:spLocks noChangeArrowheads="1"/>
          </p:cNvSpPr>
          <p:nvPr/>
        </p:nvSpPr>
        <p:spPr bwMode="auto">
          <a:xfrm>
            <a:off x="2339864" y="1488247"/>
            <a:ext cx="3612581" cy="1570037"/>
          </a:xfrm>
          <a:prstGeom prst="rect">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14" name="任意多边形 5"/>
          <p:cNvSpPr>
            <a:spLocks noChangeArrowheads="1"/>
          </p:cNvSpPr>
          <p:nvPr/>
        </p:nvSpPr>
        <p:spPr bwMode="auto">
          <a:xfrm rot="5400000" flipH="1">
            <a:off x="844293" y="1287625"/>
            <a:ext cx="1570037" cy="1971280"/>
          </a:xfrm>
          <a:custGeom>
            <a:avLst/>
            <a:gdLst>
              <a:gd name="T0" fmla="*/ 1695281 w 1454046"/>
              <a:gd name="T1" fmla="*/ 314612 h 1603948"/>
              <a:gd name="T2" fmla="*/ 1695281 w 1454046"/>
              <a:gd name="T3" fmla="*/ 1870193 h 1603948"/>
              <a:gd name="T4" fmla="*/ 0 w 1454046"/>
              <a:gd name="T5" fmla="*/ 1870193 h 1603948"/>
              <a:gd name="T6" fmla="*/ 0 w 1454046"/>
              <a:gd name="T7" fmla="*/ 314612 h 1603948"/>
              <a:gd name="T8" fmla="*/ 550530 w 1454046"/>
              <a:gd name="T9" fmla="*/ 314612 h 1603948"/>
              <a:gd name="T10" fmla="*/ 847642 w 1454046"/>
              <a:gd name="T11" fmla="*/ 0 h 1603948"/>
              <a:gd name="T12" fmla="*/ 1144752 w 1454046"/>
              <a:gd name="T13" fmla="*/ 314612 h 1603948"/>
              <a:gd name="T14" fmla="*/ 1695281 w 1454046"/>
              <a:gd name="T15" fmla="*/ 314612 h 160394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454046" h="1603948">
                <a:moveTo>
                  <a:pt x="1454046" y="269823"/>
                </a:moveTo>
                <a:lnTo>
                  <a:pt x="1454046" y="1603948"/>
                </a:lnTo>
                <a:lnTo>
                  <a:pt x="0" y="1603948"/>
                </a:lnTo>
                <a:lnTo>
                  <a:pt x="0" y="269823"/>
                </a:lnTo>
                <a:lnTo>
                  <a:pt x="472191" y="269823"/>
                </a:lnTo>
                <a:lnTo>
                  <a:pt x="727024" y="0"/>
                </a:lnTo>
                <a:lnTo>
                  <a:pt x="981856" y="269823"/>
                </a:lnTo>
                <a:lnTo>
                  <a:pt x="1454046" y="269823"/>
                </a:lnTo>
                <a:close/>
              </a:path>
            </a:pathLst>
          </a:custGeom>
          <a:solidFill>
            <a:schemeClr val="bg1"/>
          </a:solidFill>
          <a:ln>
            <a:noFill/>
          </a:ln>
          <a:effectLst>
            <a:outerShdw dist="38100" algn="ctr" rotWithShape="0">
              <a:srgbClr val="000000">
                <a:alpha val="39000"/>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文本框 29"/>
          <p:cNvSpPr txBox="1">
            <a:spLocks noChangeArrowheads="1"/>
          </p:cNvSpPr>
          <p:nvPr/>
        </p:nvSpPr>
        <p:spPr bwMode="auto">
          <a:xfrm>
            <a:off x="406398" y="1595007"/>
            <a:ext cx="210695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200" b="1" dirty="0" smtClean="0">
                <a:solidFill>
                  <a:srgbClr val="003A6C"/>
                </a:solidFill>
                <a:latin typeface="Segoe UI Light" panose="020B0502040204020203" pitchFamily="34" charset="0"/>
                <a:ea typeface="微软雅黑" panose="020B0503020204020204" pitchFamily="34" charset="-122"/>
              </a:rPr>
              <a:t>評測方式</a:t>
            </a:r>
            <a:endParaRPr lang="en-US" altLang="zh-CN" sz="3200" b="1" dirty="0">
              <a:solidFill>
                <a:srgbClr val="003A6C"/>
              </a:solidFill>
              <a:latin typeface="Segoe UI Light" panose="020B0502040204020203" pitchFamily="34" charset="0"/>
              <a:ea typeface="微软雅黑" panose="020B0503020204020204" pitchFamily="34" charset="-122"/>
            </a:endParaRPr>
          </a:p>
        </p:txBody>
      </p:sp>
      <p:sp>
        <p:nvSpPr>
          <p:cNvPr id="16" name="文本框 25"/>
          <p:cNvSpPr txBox="1">
            <a:spLocks noChangeArrowheads="1"/>
          </p:cNvSpPr>
          <p:nvPr/>
        </p:nvSpPr>
        <p:spPr bwMode="auto">
          <a:xfrm>
            <a:off x="406398" y="2369017"/>
            <a:ext cx="210854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smtClean="0">
                <a:solidFill>
                  <a:srgbClr val="2E75B6"/>
                </a:solidFill>
                <a:latin typeface="微软雅黑" panose="020B0503020204020204" pitchFamily="34" charset="-122"/>
                <a:ea typeface="微软雅黑" panose="020B0503020204020204" pitchFamily="34" charset="-122"/>
              </a:rPr>
              <a:t>FID score</a:t>
            </a:r>
            <a:endParaRPr lang="zh-CN" altLang="en-US" sz="2800" dirty="0">
              <a:solidFill>
                <a:srgbClr val="2E75B6"/>
              </a:solidFill>
              <a:latin typeface="微软雅黑" panose="020B0503020204020204" pitchFamily="34" charset="-122"/>
              <a:ea typeface="微软雅黑" panose="020B0503020204020204" pitchFamily="34" charset="-122"/>
            </a:endParaRPr>
          </a:p>
        </p:txBody>
      </p:sp>
      <p:sp>
        <p:nvSpPr>
          <p:cNvPr id="17" name="文本框 34"/>
          <p:cNvSpPr txBox="1">
            <a:spLocks noChangeArrowheads="1"/>
          </p:cNvSpPr>
          <p:nvPr/>
        </p:nvSpPr>
        <p:spPr bwMode="auto">
          <a:xfrm>
            <a:off x="2555997" y="1593056"/>
            <a:ext cx="3396447"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TW" altLang="en-US" sz="2000" dirty="0" smtClean="0">
                <a:solidFill>
                  <a:srgbClr val="2E75B6"/>
                </a:solidFill>
                <a:latin typeface="微软雅黑" panose="020B0503020204020204" pitchFamily="34" charset="-122"/>
                <a:ea typeface="微软雅黑" panose="020B0503020204020204" pitchFamily="34" charset="-122"/>
              </a:rPr>
              <a:t>通過比較生成圖像的分佈與真實圖像的分佈來衡量生成模型生成的質量，</a:t>
            </a:r>
            <a:r>
              <a:rPr lang="en-US" altLang="zh-TW" sz="2000" dirty="0" smtClean="0">
                <a:solidFill>
                  <a:srgbClr val="2E75B6"/>
                </a:solidFill>
                <a:latin typeface="微软雅黑" panose="020B0503020204020204" pitchFamily="34" charset="-122"/>
                <a:ea typeface="微软雅黑" panose="020B0503020204020204" pitchFamily="34" charset="-122"/>
              </a:rPr>
              <a:t>FID score</a:t>
            </a:r>
            <a:r>
              <a:rPr lang="zh-TW" altLang="en-US" sz="2000" dirty="0" smtClean="0">
                <a:solidFill>
                  <a:srgbClr val="2E75B6"/>
                </a:solidFill>
                <a:latin typeface="微软雅黑" panose="020B0503020204020204" pitchFamily="34" charset="-122"/>
                <a:ea typeface="微软雅黑" panose="020B0503020204020204" pitchFamily="34" charset="-122"/>
              </a:rPr>
              <a:t>越低，圖像質量越好</a:t>
            </a:r>
            <a:endParaRPr lang="zh-CN" altLang="en-US" sz="2000" dirty="0">
              <a:solidFill>
                <a:srgbClr val="2E75B6"/>
              </a:solidFill>
              <a:latin typeface="微软雅黑" panose="020B0503020204020204" pitchFamily="34" charset="-122"/>
              <a:ea typeface="微软雅黑" panose="020B0503020204020204" pitchFamily="34" charset="-122"/>
            </a:endParaRPr>
          </a:p>
        </p:txBody>
      </p:sp>
      <p:sp>
        <p:nvSpPr>
          <p:cNvPr id="18" name="文本框 11"/>
          <p:cNvSpPr txBox="1">
            <a:spLocks noChangeArrowheads="1"/>
          </p:cNvSpPr>
          <p:nvPr/>
        </p:nvSpPr>
        <p:spPr bwMode="auto">
          <a:xfrm>
            <a:off x="277587" y="501650"/>
            <a:ext cx="659765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TW" altLang="en-US" sz="3600" dirty="0" smtClean="0">
                <a:solidFill>
                  <a:schemeClr val="bg1"/>
                </a:solidFill>
                <a:latin typeface="微软雅黑" panose="020B0503020204020204" pitchFamily="34" charset="-122"/>
                <a:ea typeface="微软雅黑" panose="020B0503020204020204" pitchFamily="34" charset="-122"/>
              </a:rPr>
              <a:t>實驗設置</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nvGrpSpPr>
          <p:cNvPr id="19" name="矩形 21"/>
          <p:cNvGrpSpPr>
            <a:grpSpLocks/>
          </p:cNvGrpSpPr>
          <p:nvPr/>
        </p:nvGrpSpPr>
        <p:grpSpPr bwMode="auto">
          <a:xfrm>
            <a:off x="0" y="981075"/>
            <a:ext cx="255588" cy="1225550"/>
            <a:chOff x="0" y="0"/>
            <a:chExt cx="161" cy="772"/>
          </a:xfrm>
        </p:grpSpPr>
        <p:pic>
          <p:nvPicPr>
            <p:cNvPr id="20" name="矩形 2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61" cy="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ext Box 19"/>
            <p:cNvSpPr txBox="1">
              <a:spLocks noChangeArrowheads="1"/>
            </p:cNvSpPr>
            <p:nvPr/>
          </p:nvSpPr>
          <p:spPr bwMode="auto">
            <a:xfrm>
              <a:off x="0" y="0"/>
              <a:ext cx="162" cy="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pic>
        <p:nvPicPr>
          <p:cNvPr id="24" name="圖片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0073" y="824706"/>
            <a:ext cx="4507820" cy="5085746"/>
          </a:xfrm>
          <a:prstGeom prst="rect">
            <a:avLst/>
          </a:prstGeom>
        </p:spPr>
      </p:pic>
      <p:sp>
        <p:nvSpPr>
          <p:cNvPr id="25" name="矩形 24"/>
          <p:cNvSpPr/>
          <p:nvPr/>
        </p:nvSpPr>
        <p:spPr>
          <a:xfrm>
            <a:off x="406398" y="6159619"/>
            <a:ext cx="10726059" cy="584775"/>
          </a:xfrm>
          <a:prstGeom prst="rect">
            <a:avLst/>
          </a:prstGeom>
        </p:spPr>
        <p:txBody>
          <a:bodyPr wrap="square">
            <a:spAutoFit/>
          </a:bodyPr>
          <a:lstStyle/>
          <a:p>
            <a:pPr lvl="0" algn="just">
              <a:spcAft>
                <a:spcPts val="250"/>
              </a:spcAft>
              <a:buSzPts val="800"/>
              <a:tabLst>
                <a:tab pos="408305" algn="l"/>
              </a:tabLst>
            </a:pPr>
            <a:r>
              <a:rPr lang="zh-TW" altLang="en-US" sz="1600" dirty="0" smtClean="0">
                <a:solidFill>
                  <a:schemeClr val="bg1"/>
                </a:solidFill>
                <a:latin typeface="+mn-lt"/>
                <a:ea typeface="MS Mincho"/>
              </a:rPr>
              <a:t>參考資料</a:t>
            </a:r>
            <a:r>
              <a:rPr lang="en-US" altLang="zh-TW" sz="1600" dirty="0" smtClean="0">
                <a:solidFill>
                  <a:schemeClr val="bg1"/>
                </a:solidFill>
                <a:latin typeface="+mn-lt"/>
                <a:ea typeface="MS Mincho"/>
              </a:rPr>
              <a:t>: M</a:t>
            </a:r>
            <a:r>
              <a:rPr lang="en-US" altLang="zh-TW" sz="1600" dirty="0">
                <a:solidFill>
                  <a:schemeClr val="bg1"/>
                </a:solidFill>
                <a:latin typeface="+mn-lt"/>
                <a:ea typeface="MS Mincho"/>
              </a:rPr>
              <a:t>. He </a:t>
            </a:r>
            <a:r>
              <a:rPr lang="en-US" altLang="zh-TW" sz="1600" dirty="0" err="1">
                <a:solidFill>
                  <a:schemeClr val="bg1"/>
                </a:solidFill>
                <a:latin typeface="+mn-lt"/>
                <a:ea typeface="MS Mincho"/>
              </a:rPr>
              <a:t>usel</a:t>
            </a:r>
            <a:r>
              <a:rPr lang="en-US" altLang="zh-TW" sz="1600" dirty="0">
                <a:solidFill>
                  <a:schemeClr val="bg1"/>
                </a:solidFill>
                <a:latin typeface="+mn-lt"/>
                <a:ea typeface="MS Mincho"/>
              </a:rPr>
              <a:t>, H. </a:t>
            </a:r>
            <a:r>
              <a:rPr lang="en-US" altLang="zh-TW" sz="1600" dirty="0" err="1">
                <a:solidFill>
                  <a:schemeClr val="bg1"/>
                </a:solidFill>
                <a:latin typeface="+mn-lt"/>
                <a:ea typeface="MS Mincho"/>
              </a:rPr>
              <a:t>Ramsauer</a:t>
            </a:r>
            <a:r>
              <a:rPr lang="en-US" altLang="zh-TW" sz="1600" dirty="0">
                <a:solidFill>
                  <a:schemeClr val="bg1"/>
                </a:solidFill>
                <a:latin typeface="+mn-lt"/>
                <a:ea typeface="MS Mincho"/>
              </a:rPr>
              <a:t>, T. </a:t>
            </a:r>
            <a:r>
              <a:rPr lang="en-US" altLang="zh-TW" sz="1600" dirty="0" err="1">
                <a:solidFill>
                  <a:schemeClr val="bg1"/>
                </a:solidFill>
                <a:latin typeface="+mn-lt"/>
                <a:ea typeface="MS Mincho"/>
              </a:rPr>
              <a:t>Unterthiner</a:t>
            </a:r>
            <a:r>
              <a:rPr lang="en-US" altLang="zh-TW" sz="1600" dirty="0">
                <a:solidFill>
                  <a:schemeClr val="bg1"/>
                </a:solidFill>
                <a:latin typeface="+mn-lt"/>
                <a:ea typeface="MS Mincho"/>
              </a:rPr>
              <a:t>, B. Nessler, and S. </a:t>
            </a:r>
            <a:r>
              <a:rPr lang="en-US" altLang="zh-TW" sz="1600" dirty="0" err="1">
                <a:solidFill>
                  <a:schemeClr val="bg1"/>
                </a:solidFill>
                <a:latin typeface="+mn-lt"/>
                <a:ea typeface="MS Mincho"/>
              </a:rPr>
              <a:t>Hochreiter</a:t>
            </a:r>
            <a:r>
              <a:rPr lang="en-US" altLang="zh-TW" sz="1600" dirty="0">
                <a:solidFill>
                  <a:schemeClr val="bg1"/>
                </a:solidFill>
                <a:latin typeface="+mn-lt"/>
                <a:ea typeface="MS Mincho"/>
              </a:rPr>
              <a:t>. GANs trained by a two time-scale update rule </a:t>
            </a:r>
            <a:r>
              <a:rPr lang="en-US" altLang="zh-TW" sz="1600" dirty="0" smtClean="0">
                <a:solidFill>
                  <a:schemeClr val="bg1"/>
                </a:solidFill>
                <a:latin typeface="+mn-lt"/>
                <a:ea typeface="MS Mincho"/>
              </a:rPr>
              <a:t>converge </a:t>
            </a:r>
            <a:r>
              <a:rPr lang="en-US" altLang="zh-TW" sz="1600" dirty="0">
                <a:solidFill>
                  <a:schemeClr val="bg1"/>
                </a:solidFill>
                <a:latin typeface="+mn-lt"/>
                <a:ea typeface="MS Mincho"/>
              </a:rPr>
              <a:t>to a local Nash equilibrium. In </a:t>
            </a:r>
            <a:r>
              <a:rPr lang="en-US" altLang="zh-TW" sz="1600" i="1" dirty="0">
                <a:solidFill>
                  <a:schemeClr val="bg1"/>
                </a:solidFill>
                <a:latin typeface="+mn-lt"/>
                <a:ea typeface="MS Mincho"/>
                <a:cs typeface="Times New Roman Italic" panose="02020503050405090304" pitchFamily="18" charset="0"/>
              </a:rPr>
              <a:t>Advances in Neural Information Processing Systems</a:t>
            </a:r>
            <a:r>
              <a:rPr lang="en-US" altLang="zh-TW" sz="1600" dirty="0">
                <a:solidFill>
                  <a:schemeClr val="bg1"/>
                </a:solidFill>
                <a:latin typeface="+mn-lt"/>
                <a:ea typeface="MS Mincho"/>
              </a:rPr>
              <a:t>,2017.</a:t>
            </a:r>
            <a:endParaRPr lang="zh-TW" altLang="zh-TW" sz="1600" dirty="0">
              <a:solidFill>
                <a:schemeClr val="bg1"/>
              </a:solidFill>
              <a:effectLst/>
              <a:latin typeface="+mn-lt"/>
              <a:ea typeface="MS Mincho"/>
            </a:endParaRPr>
          </a:p>
        </p:txBody>
      </p:sp>
      <p:sp>
        <p:nvSpPr>
          <p:cNvPr id="3" name="文字方塊 2"/>
          <p:cNvSpPr txBox="1"/>
          <p:nvPr/>
        </p:nvSpPr>
        <p:spPr>
          <a:xfrm>
            <a:off x="8191293" y="5664231"/>
            <a:ext cx="4414838" cy="246221"/>
          </a:xfrm>
          <a:prstGeom prst="rect">
            <a:avLst/>
          </a:prstGeom>
          <a:noFill/>
        </p:spPr>
        <p:txBody>
          <a:bodyPr wrap="square" rtlCol="0">
            <a:spAutoFit/>
          </a:bodyPr>
          <a:lstStyle/>
          <a:p>
            <a:r>
              <a:rPr lang="zh-TW" altLang="en-US" sz="1000" dirty="0" smtClean="0"/>
              <a:t>來自</a:t>
            </a:r>
            <a:r>
              <a:rPr lang="en-US" altLang="zh-TW" sz="1000" dirty="0"/>
              <a:t>https://ai-scholar.tech/zh/articles/gan/fid</a:t>
            </a:r>
            <a:endParaRPr lang="zh-TW" altLang="en-US" sz="1000" dirty="0"/>
          </a:p>
        </p:txBody>
      </p:sp>
    </p:spTree>
    <p:extLst>
      <p:ext uri="{BB962C8B-B14F-4D97-AF65-F5344CB8AC3E}">
        <p14:creationId xmlns:p14="http://schemas.microsoft.com/office/powerpoint/2010/main" val="41831995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文本框 3"/>
          <p:cNvSpPr txBox="1">
            <a:spLocks noChangeArrowheads="1"/>
          </p:cNvSpPr>
          <p:nvPr/>
        </p:nvSpPr>
        <p:spPr bwMode="auto">
          <a:xfrm>
            <a:off x="4808538" y="4083050"/>
            <a:ext cx="2860675"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600" dirty="0" smtClean="0">
                <a:solidFill>
                  <a:schemeClr val="bg1"/>
                </a:solidFill>
                <a:latin typeface="微软雅黑" panose="020B0503020204020204" pitchFamily="34" charset="-122"/>
                <a:ea typeface="微软雅黑" panose="020B0503020204020204" pitchFamily="34" charset="-122"/>
              </a:rPr>
              <a:t>結果</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nvGrpSpPr>
          <p:cNvPr id="44035" name="椭圆 4"/>
          <p:cNvGrpSpPr>
            <a:grpSpLocks/>
          </p:cNvGrpSpPr>
          <p:nvPr/>
        </p:nvGrpSpPr>
        <p:grpSpPr bwMode="auto">
          <a:xfrm>
            <a:off x="5505450" y="1809750"/>
            <a:ext cx="1535113" cy="1536700"/>
            <a:chOff x="0" y="0"/>
            <a:chExt cx="967" cy="968"/>
          </a:xfrm>
        </p:grpSpPr>
        <p:pic>
          <p:nvPicPr>
            <p:cNvPr id="44045" name="椭圆 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67" cy="9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46" name="Text Box 5"/>
            <p:cNvSpPr txBox="1">
              <a:spLocks noChangeArrowheads="1"/>
            </p:cNvSpPr>
            <p:nvPr/>
          </p:nvSpPr>
          <p:spPr bwMode="auto">
            <a:xfrm>
              <a:off x="143" y="141"/>
              <a:ext cx="684" cy="6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44036" name="文本框 2"/>
          <p:cNvSpPr txBox="1">
            <a:spLocks noChangeArrowheads="1"/>
          </p:cNvSpPr>
          <p:nvPr/>
        </p:nvSpPr>
        <p:spPr bwMode="auto">
          <a:xfrm>
            <a:off x="5948363" y="2114550"/>
            <a:ext cx="65405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5400" dirty="0">
                <a:solidFill>
                  <a:srgbClr val="003F78"/>
                </a:solidFill>
                <a:latin typeface="Impact" panose="020B0806030902050204" pitchFamily="34" charset="0"/>
              </a:rPr>
              <a:t>4</a:t>
            </a:r>
            <a:endParaRPr lang="zh-CN" altLang="en-US" sz="5400">
              <a:solidFill>
                <a:srgbClr val="003F78"/>
              </a:solidFill>
              <a:latin typeface="Impact" panose="020B0806030902050204" pitchFamily="34" charset="0"/>
            </a:endParaRPr>
          </a:p>
        </p:txBody>
      </p:sp>
      <p:sp>
        <p:nvSpPr>
          <p:cNvPr id="44037" name="空心弧 8"/>
          <p:cNvSpPr>
            <a:spLocks noChangeArrowheads="1"/>
          </p:cNvSpPr>
          <p:nvPr/>
        </p:nvSpPr>
        <p:spPr bwMode="auto">
          <a:xfrm rot="4201296">
            <a:off x="5276850" y="1581150"/>
            <a:ext cx="1981200" cy="1981200"/>
          </a:xfrm>
          <a:custGeom>
            <a:avLst/>
            <a:gdLst>
              <a:gd name="T0" fmla="*/ 473322 w 1981200"/>
              <a:gd name="T1" fmla="*/ 145785 h 1981200"/>
              <a:gd name="T2" fmla="*/ 1735324 w 1981200"/>
              <a:gd name="T3" fmla="*/ 337396 h 1981200"/>
              <a:gd name="T4" fmla="*/ 1760762 w 1981200"/>
              <a:gd name="T5" fmla="*/ 1613608 h 1981200"/>
              <a:gd name="T6" fmla="*/ 507398 w 1981200"/>
              <a:gd name="T7" fmla="*/ 1855356 h 1981200"/>
              <a:gd name="T8" fmla="*/ 524165 w 1981200"/>
              <a:gd name="T9" fmla="*/ 1825349 h 1981200"/>
              <a:gd name="T10" fmla="*/ 1734037 w 1981200"/>
              <a:gd name="T11" fmla="*/ 1591990 h 1981200"/>
              <a:gd name="T12" fmla="*/ 1709482 w 1981200"/>
              <a:gd name="T13" fmla="*/ 360063 h 1981200"/>
              <a:gd name="T14" fmla="*/ 491272 w 1981200"/>
              <a:gd name="T15" fmla="*/ 175101 h 1981200"/>
              <a:gd name="T16" fmla="*/ 473322 w 1981200"/>
              <a:gd name="T17" fmla="*/ 145785 h 19812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981200" h="1981200">
                <a:moveTo>
                  <a:pt x="473322" y="145785"/>
                </a:moveTo>
                <a:cubicBezTo>
                  <a:pt x="884557" y="-106013"/>
                  <a:pt x="1417361" y="-25117"/>
                  <a:pt x="1735324" y="337396"/>
                </a:cubicBezTo>
                <a:cubicBezTo>
                  <a:pt x="2053287" y="699909"/>
                  <a:pt x="2064027" y="1238713"/>
                  <a:pt x="1760762" y="1613608"/>
                </a:cubicBezTo>
                <a:cubicBezTo>
                  <a:pt x="1457497" y="1988504"/>
                  <a:pt x="928340" y="2090567"/>
                  <a:pt x="507398" y="1855356"/>
                </a:cubicBezTo>
                <a:lnTo>
                  <a:pt x="524165" y="1825349"/>
                </a:lnTo>
                <a:cubicBezTo>
                  <a:pt x="930500" y="2052398"/>
                  <a:pt x="1441296" y="1953876"/>
                  <a:pt x="1734037" y="1591990"/>
                </a:cubicBezTo>
                <a:cubicBezTo>
                  <a:pt x="2026779" y="1230103"/>
                  <a:pt x="2016412" y="709997"/>
                  <a:pt x="1709482" y="360063"/>
                </a:cubicBezTo>
                <a:cubicBezTo>
                  <a:pt x="1402552" y="10129"/>
                  <a:pt x="888236" y="-67960"/>
                  <a:pt x="491272" y="175101"/>
                </a:cubicBezTo>
                <a:lnTo>
                  <a:pt x="473322" y="145785"/>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38" name="空心弧 9"/>
          <p:cNvSpPr>
            <a:spLocks noChangeArrowheads="1"/>
          </p:cNvSpPr>
          <p:nvPr/>
        </p:nvSpPr>
        <p:spPr bwMode="auto">
          <a:xfrm rot="-6220124">
            <a:off x="5105401" y="1411287"/>
            <a:ext cx="2322512" cy="2322513"/>
          </a:xfrm>
          <a:custGeom>
            <a:avLst/>
            <a:gdLst>
              <a:gd name="T0" fmla="*/ 1503905 w 2322512"/>
              <a:gd name="T1" fmla="*/ 51703 h 2322513"/>
              <a:gd name="T2" fmla="*/ 2309583 w 2322512"/>
              <a:gd name="T3" fmla="*/ 988454 h 2322513"/>
              <a:gd name="T4" fmla="*/ 1815272 w 2322512"/>
              <a:gd name="T5" fmla="*/ 2120830 h 2322513"/>
              <a:gd name="T6" fmla="*/ 1789294 w 2322512"/>
              <a:gd name="T7" fmla="*/ 2082715 h 2322513"/>
              <a:gd name="T8" fmla="*/ 2263971 w 2322512"/>
              <a:gd name="T9" fmla="*/ 995317 h 2322513"/>
              <a:gd name="T10" fmla="*/ 1490294 w 2322512"/>
              <a:gd name="T11" fmla="*/ 95775 h 2322513"/>
              <a:gd name="T12" fmla="*/ 1503905 w 2322512"/>
              <a:gd name="T13" fmla="*/ 51703 h 232251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322512" h="2322513">
                <a:moveTo>
                  <a:pt x="1503905" y="51703"/>
                </a:moveTo>
                <a:cubicBezTo>
                  <a:pt x="1930078" y="183313"/>
                  <a:pt x="2243211" y="547387"/>
                  <a:pt x="2309583" y="988454"/>
                </a:cubicBezTo>
                <a:cubicBezTo>
                  <a:pt x="2375956" y="1429521"/>
                  <a:pt x="2183838" y="1869626"/>
                  <a:pt x="1815272" y="2120830"/>
                </a:cubicBezTo>
                <a:lnTo>
                  <a:pt x="1789294" y="2082715"/>
                </a:lnTo>
                <a:cubicBezTo>
                  <a:pt x="2143221" y="1841489"/>
                  <a:pt x="2327708" y="1418865"/>
                  <a:pt x="2263971" y="995317"/>
                </a:cubicBezTo>
                <a:cubicBezTo>
                  <a:pt x="2200235" y="571770"/>
                  <a:pt x="1899540" y="222157"/>
                  <a:pt x="1490294" y="95775"/>
                </a:cubicBezTo>
                <a:lnTo>
                  <a:pt x="1503905" y="51703"/>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39" name="空心弧 10"/>
          <p:cNvSpPr>
            <a:spLocks noChangeArrowheads="1"/>
          </p:cNvSpPr>
          <p:nvPr/>
        </p:nvSpPr>
        <p:spPr bwMode="auto">
          <a:xfrm rot="4201296">
            <a:off x="4932363" y="1189038"/>
            <a:ext cx="2686050" cy="2686050"/>
          </a:xfrm>
          <a:custGeom>
            <a:avLst/>
            <a:gdLst>
              <a:gd name="T0" fmla="*/ 2414346 w 2686050"/>
              <a:gd name="T1" fmla="*/ 533095 h 2686050"/>
              <a:gd name="T2" fmla="*/ 2607237 w 2686050"/>
              <a:gd name="T3" fmla="*/ 1796327 h 2686050"/>
              <a:gd name="T4" fmla="*/ 1655596 w 2686050"/>
              <a:gd name="T5" fmla="*/ 2649170 h 2686050"/>
              <a:gd name="T6" fmla="*/ 1650326 w 2686050"/>
              <a:gd name="T7" fmla="*/ 2627149 h 2686050"/>
              <a:gd name="T8" fmla="*/ 2585923 w 2686050"/>
              <a:gd name="T9" fmla="*/ 1788685 h 2686050"/>
              <a:gd name="T10" fmla="*/ 2396284 w 2686050"/>
              <a:gd name="T11" fmla="*/ 546751 h 2686050"/>
              <a:gd name="T12" fmla="*/ 2414346 w 2686050"/>
              <a:gd name="T13" fmla="*/ 533095 h 26860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86050" h="2686050">
                <a:moveTo>
                  <a:pt x="2414346" y="533095"/>
                </a:moveTo>
                <a:cubicBezTo>
                  <a:pt x="2687683" y="894647"/>
                  <a:pt x="2760219" y="1369678"/>
                  <a:pt x="2607237" y="1796327"/>
                </a:cubicBezTo>
                <a:cubicBezTo>
                  <a:pt x="2454255" y="2222976"/>
                  <a:pt x="2096397" y="2543683"/>
                  <a:pt x="1655596" y="2649170"/>
                </a:cubicBezTo>
                <a:lnTo>
                  <a:pt x="1650326" y="2627149"/>
                </a:lnTo>
                <a:cubicBezTo>
                  <a:pt x="2083695" y="2523440"/>
                  <a:pt x="2435521" y="2208141"/>
                  <a:pt x="2585923" y="1788685"/>
                </a:cubicBezTo>
                <a:cubicBezTo>
                  <a:pt x="2736325" y="1369229"/>
                  <a:pt x="2665013" y="902207"/>
                  <a:pt x="2396284" y="546751"/>
                </a:cubicBezTo>
                <a:lnTo>
                  <a:pt x="2414346" y="533095"/>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40" name="椭圆 11"/>
          <p:cNvSpPr>
            <a:spLocks noChangeArrowheads="1"/>
          </p:cNvSpPr>
          <p:nvPr/>
        </p:nvSpPr>
        <p:spPr bwMode="auto">
          <a:xfrm flipH="1">
            <a:off x="5645601"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44041" name="椭圆 12"/>
          <p:cNvSpPr>
            <a:spLocks noChangeArrowheads="1"/>
          </p:cNvSpPr>
          <p:nvPr/>
        </p:nvSpPr>
        <p:spPr bwMode="auto">
          <a:xfrm flipH="1">
            <a:off x="5918651"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44042" name="椭圆 13"/>
          <p:cNvSpPr>
            <a:spLocks noChangeArrowheads="1"/>
          </p:cNvSpPr>
          <p:nvPr/>
        </p:nvSpPr>
        <p:spPr bwMode="auto">
          <a:xfrm flipH="1">
            <a:off x="6193289"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44043" name="椭圆 14"/>
          <p:cNvSpPr>
            <a:spLocks noChangeArrowheads="1"/>
          </p:cNvSpPr>
          <p:nvPr/>
        </p:nvSpPr>
        <p:spPr bwMode="auto">
          <a:xfrm flipH="1">
            <a:off x="6466339"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44044" name="椭圆 15"/>
          <p:cNvSpPr>
            <a:spLocks noChangeArrowheads="1"/>
          </p:cNvSpPr>
          <p:nvPr/>
        </p:nvSpPr>
        <p:spPr bwMode="auto">
          <a:xfrm flipH="1">
            <a:off x="6740976" y="5199063"/>
            <a:ext cx="117475" cy="117475"/>
          </a:xfrm>
          <a:prstGeom prst="ellipse">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9" name="投影片編號版面配置區 8"/>
          <p:cNvSpPr>
            <a:spLocks noGrp="1"/>
          </p:cNvSpPr>
          <p:nvPr>
            <p:ph type="sldNum" sz="quarter" idx="12"/>
          </p:nvPr>
        </p:nvSpPr>
        <p:spPr/>
        <p:txBody>
          <a:bodyPr/>
          <a:lstStyle/>
          <a:p>
            <a:pPr>
              <a:buNone/>
              <a:defRPr/>
            </a:pPr>
            <a:fld id="{B4A04979-ABD1-4D21-8D4D-B6A8FA918725}" type="slidenum">
              <a:rPr lang="zh-CN" altLang="en-US" smtClean="0"/>
              <a:pPr>
                <a:buNone/>
                <a:defRPr/>
              </a:pPr>
              <a:t>17</a:t>
            </a:fld>
            <a:endParaRPr lang="zh-CN" alt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1941760628"/>
              </p:ext>
            </p:extLst>
          </p:nvPr>
        </p:nvGraphicFramePr>
        <p:xfrm>
          <a:off x="8738027" y="827314"/>
          <a:ext cx="3308830" cy="1924748"/>
        </p:xfrm>
        <a:graphic>
          <a:graphicData uri="http://schemas.openxmlformats.org/drawingml/2006/table">
            <a:tbl>
              <a:tblPr firstRow="1" firstCol="1" bandRow="1">
                <a:tableStyleId>{5C22544A-7EE6-4342-B048-85BDC9FD1C3A}</a:tableStyleId>
              </a:tblPr>
              <a:tblGrid>
                <a:gridCol w="1654151">
                  <a:extLst>
                    <a:ext uri="{9D8B030D-6E8A-4147-A177-3AD203B41FA5}">
                      <a16:colId xmlns:a16="http://schemas.microsoft.com/office/drawing/2014/main" val="2371371307"/>
                    </a:ext>
                  </a:extLst>
                </a:gridCol>
                <a:gridCol w="1654679">
                  <a:extLst>
                    <a:ext uri="{9D8B030D-6E8A-4147-A177-3AD203B41FA5}">
                      <a16:colId xmlns:a16="http://schemas.microsoft.com/office/drawing/2014/main" val="3540270987"/>
                    </a:ext>
                  </a:extLst>
                </a:gridCol>
              </a:tblGrid>
              <a:tr h="874885">
                <a:tc>
                  <a:txBody>
                    <a:bodyPr/>
                    <a:lstStyle/>
                    <a:p>
                      <a:pPr algn="just">
                        <a:lnSpc>
                          <a:spcPts val="1800"/>
                        </a:lnSpc>
                        <a:spcAft>
                          <a:spcPts val="0"/>
                        </a:spcAft>
                      </a:pPr>
                      <a:r>
                        <a:rPr lang="en-US" sz="2800" dirty="0" smtClean="0">
                          <a:effectLst/>
                        </a:rPr>
                        <a:t>Image</a:t>
                      </a:r>
                    </a:p>
                    <a:p>
                      <a:pPr algn="just">
                        <a:lnSpc>
                          <a:spcPts val="1800"/>
                        </a:lnSpc>
                        <a:spcAft>
                          <a:spcPts val="0"/>
                        </a:spcAft>
                      </a:pPr>
                      <a:r>
                        <a:rPr lang="en-US" sz="2800" dirty="0" smtClean="0">
                          <a:effectLst/>
                        </a:rPr>
                        <a:t>(64*64)</a:t>
                      </a:r>
                      <a:endParaRPr lang="zh-TW" sz="2400" dirty="0">
                        <a:effectLst/>
                        <a:latin typeface="Times New Roman" panose="02020603050405020304" pitchFamily="18" charset="0"/>
                        <a:ea typeface="新細明體" panose="02020500000000000000" pitchFamily="18" charset="-120"/>
                      </a:endParaRPr>
                    </a:p>
                  </a:txBody>
                  <a:tcPr marL="68580" marR="68580" marT="0" marB="0" anchor="ctr"/>
                </a:tc>
                <a:tc>
                  <a:txBody>
                    <a:bodyPr/>
                    <a:lstStyle/>
                    <a:p>
                      <a:pPr algn="just">
                        <a:lnSpc>
                          <a:spcPts val="1800"/>
                        </a:lnSpc>
                        <a:spcAft>
                          <a:spcPts val="0"/>
                        </a:spcAft>
                      </a:pPr>
                      <a:r>
                        <a:rPr lang="en-US" sz="2800" dirty="0" smtClean="0">
                          <a:effectLst/>
                        </a:rPr>
                        <a:t>Image</a:t>
                      </a:r>
                    </a:p>
                    <a:p>
                      <a:pPr algn="just">
                        <a:lnSpc>
                          <a:spcPts val="1800"/>
                        </a:lnSpc>
                        <a:spcAft>
                          <a:spcPts val="0"/>
                        </a:spcAft>
                      </a:pPr>
                      <a:r>
                        <a:rPr lang="en-US" sz="2800" dirty="0" smtClean="0">
                          <a:effectLst/>
                        </a:rPr>
                        <a:t>(128*128)</a:t>
                      </a:r>
                      <a:endParaRPr lang="zh-TW" sz="2400" dirty="0">
                        <a:effectLst/>
                        <a:latin typeface="Times New Roman" panose="02020603050405020304" pitchFamily="18" charset="0"/>
                        <a:ea typeface="新細明體" panose="02020500000000000000" pitchFamily="18" charset="-120"/>
                      </a:endParaRPr>
                    </a:p>
                  </a:txBody>
                  <a:tcPr marL="68580" marR="68580" marT="0" marB="0" anchor="ctr"/>
                </a:tc>
                <a:extLst>
                  <a:ext uri="{0D108BD9-81ED-4DB2-BD59-A6C34878D82A}">
                    <a16:rowId xmlns:a16="http://schemas.microsoft.com/office/drawing/2014/main" val="819170050"/>
                  </a:ext>
                </a:extLst>
              </a:tr>
              <a:tr h="1049863">
                <a:tc>
                  <a:txBody>
                    <a:bodyPr/>
                    <a:lstStyle/>
                    <a:p>
                      <a:pPr algn="just">
                        <a:lnSpc>
                          <a:spcPts val="1800"/>
                        </a:lnSpc>
                        <a:spcAft>
                          <a:spcPts val="0"/>
                        </a:spcAft>
                      </a:pPr>
                      <a:endParaRPr lang="en-US" sz="3200" dirty="0" smtClean="0">
                        <a:solidFill>
                          <a:schemeClr val="tx1">
                            <a:lumMod val="95000"/>
                            <a:lumOff val="5000"/>
                          </a:schemeClr>
                        </a:solidFill>
                        <a:effectLst/>
                      </a:endParaRPr>
                    </a:p>
                    <a:p>
                      <a:pPr algn="just">
                        <a:lnSpc>
                          <a:spcPts val="1800"/>
                        </a:lnSpc>
                        <a:spcAft>
                          <a:spcPts val="0"/>
                        </a:spcAft>
                      </a:pPr>
                      <a:r>
                        <a:rPr lang="en-US" sz="3200" b="0" dirty="0" smtClean="0">
                          <a:solidFill>
                            <a:schemeClr val="tx1">
                              <a:lumMod val="95000"/>
                              <a:lumOff val="5000"/>
                            </a:schemeClr>
                          </a:solidFill>
                          <a:effectLst/>
                        </a:rPr>
                        <a:t>19.96</a:t>
                      </a:r>
                      <a:endParaRPr lang="zh-TW" sz="3200" b="0" dirty="0">
                        <a:solidFill>
                          <a:schemeClr val="tx1">
                            <a:lumMod val="95000"/>
                            <a:lumOff val="5000"/>
                          </a:schemeClr>
                        </a:solidFill>
                        <a:effectLst/>
                        <a:latin typeface="Times New Roman" panose="02020603050405020304" pitchFamily="18" charset="0"/>
                        <a:ea typeface="新細明體" panose="02020500000000000000" pitchFamily="18" charset="-120"/>
                      </a:endParaRPr>
                    </a:p>
                  </a:txBody>
                  <a:tcPr marL="68580" marR="68580" marT="0" marB="0" anchor="ctr"/>
                </a:tc>
                <a:tc>
                  <a:txBody>
                    <a:bodyPr/>
                    <a:lstStyle/>
                    <a:p>
                      <a:pPr algn="just">
                        <a:lnSpc>
                          <a:spcPts val="1800"/>
                        </a:lnSpc>
                        <a:spcAft>
                          <a:spcPts val="0"/>
                        </a:spcAft>
                      </a:pPr>
                      <a:endParaRPr lang="en-US" sz="3200" dirty="0" smtClean="0">
                        <a:effectLst/>
                      </a:endParaRPr>
                    </a:p>
                    <a:p>
                      <a:pPr algn="just">
                        <a:lnSpc>
                          <a:spcPts val="1800"/>
                        </a:lnSpc>
                        <a:spcAft>
                          <a:spcPts val="0"/>
                        </a:spcAft>
                      </a:pPr>
                      <a:r>
                        <a:rPr lang="en-US" sz="3200" dirty="0" smtClean="0">
                          <a:solidFill>
                            <a:srgbClr val="FF0000"/>
                          </a:solidFill>
                          <a:effectLst/>
                        </a:rPr>
                        <a:t>16.06</a:t>
                      </a:r>
                      <a:endParaRPr lang="zh-TW" sz="3200" dirty="0">
                        <a:solidFill>
                          <a:srgbClr val="FF0000"/>
                        </a:solidFill>
                        <a:effectLst/>
                        <a:latin typeface="Times New Roman" panose="02020603050405020304" pitchFamily="18" charset="0"/>
                        <a:ea typeface="新細明體" panose="02020500000000000000" pitchFamily="18" charset="-120"/>
                      </a:endParaRPr>
                    </a:p>
                  </a:txBody>
                  <a:tcPr marL="68580" marR="68580" marT="0" marB="0" anchor="ctr"/>
                </a:tc>
                <a:extLst>
                  <a:ext uri="{0D108BD9-81ED-4DB2-BD59-A6C34878D82A}">
                    <a16:rowId xmlns:a16="http://schemas.microsoft.com/office/drawing/2014/main" val="4254734422"/>
                  </a:ext>
                </a:extLst>
              </a:tr>
            </a:tbl>
          </a:graphicData>
        </a:graphic>
      </p:graphicFrame>
      <p:graphicFrame>
        <p:nvGraphicFramePr>
          <p:cNvPr id="7" name="表格 6"/>
          <p:cNvGraphicFramePr>
            <a:graphicFrameLocks noGrp="1"/>
          </p:cNvGraphicFramePr>
          <p:nvPr>
            <p:extLst>
              <p:ext uri="{D42A27DB-BD31-4B8C-83A1-F6EECF244321}">
                <p14:modId xmlns:p14="http://schemas.microsoft.com/office/powerpoint/2010/main" val="1812221753"/>
              </p:ext>
            </p:extLst>
          </p:nvPr>
        </p:nvGraphicFramePr>
        <p:xfrm>
          <a:off x="331500" y="316942"/>
          <a:ext cx="8026234" cy="6359630"/>
        </p:xfrm>
        <a:graphic>
          <a:graphicData uri="http://schemas.openxmlformats.org/drawingml/2006/table">
            <a:tbl>
              <a:tblPr firstRow="1" firstCol="1" bandRow="1">
                <a:tableStyleId>{5C22544A-7EE6-4342-B048-85BDC9FD1C3A}</a:tableStyleId>
              </a:tblPr>
              <a:tblGrid>
                <a:gridCol w="1815250">
                  <a:extLst>
                    <a:ext uri="{9D8B030D-6E8A-4147-A177-3AD203B41FA5}">
                      <a16:colId xmlns:a16="http://schemas.microsoft.com/office/drawing/2014/main" val="636099142"/>
                    </a:ext>
                  </a:extLst>
                </a:gridCol>
                <a:gridCol w="1552516">
                  <a:extLst>
                    <a:ext uri="{9D8B030D-6E8A-4147-A177-3AD203B41FA5}">
                      <a16:colId xmlns:a16="http://schemas.microsoft.com/office/drawing/2014/main" val="4030989043"/>
                    </a:ext>
                  </a:extLst>
                </a:gridCol>
                <a:gridCol w="1552516">
                  <a:extLst>
                    <a:ext uri="{9D8B030D-6E8A-4147-A177-3AD203B41FA5}">
                      <a16:colId xmlns:a16="http://schemas.microsoft.com/office/drawing/2014/main" val="32231907"/>
                    </a:ext>
                  </a:extLst>
                </a:gridCol>
                <a:gridCol w="1552516">
                  <a:extLst>
                    <a:ext uri="{9D8B030D-6E8A-4147-A177-3AD203B41FA5}">
                      <a16:colId xmlns:a16="http://schemas.microsoft.com/office/drawing/2014/main" val="3612301637"/>
                    </a:ext>
                  </a:extLst>
                </a:gridCol>
                <a:gridCol w="1553436">
                  <a:extLst>
                    <a:ext uri="{9D8B030D-6E8A-4147-A177-3AD203B41FA5}">
                      <a16:colId xmlns:a16="http://schemas.microsoft.com/office/drawing/2014/main" val="2047291052"/>
                    </a:ext>
                  </a:extLst>
                </a:gridCol>
              </a:tblGrid>
              <a:tr h="1271926">
                <a:tc>
                  <a:txBody>
                    <a:bodyPr/>
                    <a:lstStyle/>
                    <a:p>
                      <a:pPr algn="just">
                        <a:lnSpc>
                          <a:spcPts val="1800"/>
                        </a:lnSpc>
                        <a:spcAft>
                          <a:spcPts val="0"/>
                        </a:spcAft>
                      </a:pPr>
                      <a:r>
                        <a:rPr lang="en-US" sz="2000" dirty="0">
                          <a:effectLst/>
                        </a:rPr>
                        <a:t>RGB</a:t>
                      </a:r>
                      <a:endParaRPr lang="zh-TW" sz="2000" dirty="0">
                        <a:effectLst/>
                      </a:endParaRPr>
                    </a:p>
                    <a:p>
                      <a:pPr algn="just">
                        <a:lnSpc>
                          <a:spcPts val="1800"/>
                        </a:lnSpc>
                        <a:spcAft>
                          <a:spcPts val="0"/>
                        </a:spcAft>
                      </a:pPr>
                      <a:r>
                        <a:rPr lang="en-US" sz="2000" dirty="0">
                          <a:effectLst/>
                        </a:rPr>
                        <a:t>Image</a:t>
                      </a:r>
                      <a:endParaRPr lang="zh-TW" sz="2000" dirty="0">
                        <a:effectLst/>
                      </a:endParaRPr>
                    </a:p>
                    <a:p>
                      <a:pPr algn="just">
                        <a:lnSpc>
                          <a:spcPts val="1800"/>
                        </a:lnSpc>
                        <a:spcAft>
                          <a:spcPts val="0"/>
                        </a:spcAft>
                      </a:pPr>
                      <a:r>
                        <a:rPr lang="en-US" sz="2000" dirty="0">
                          <a:effectLst/>
                        </a:rPr>
                        <a:t>(Ground Truth)</a:t>
                      </a:r>
                      <a:endParaRPr lang="zh-TW" sz="20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zh-TW" sz="150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zh-TW" sz="150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zh-TW" sz="150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zh-TW" sz="1500">
                        <a:effectLst/>
                        <a:latin typeface="Times New Roman" panose="02020603050405020304" pitchFamily="18" charset="0"/>
                        <a:ea typeface="新細明體" panose="02020500000000000000" pitchFamily="18" charset="-120"/>
                      </a:endParaRPr>
                    </a:p>
                  </a:txBody>
                  <a:tcPr marL="64288" marR="64288" marT="0" marB="0"/>
                </a:tc>
                <a:extLst>
                  <a:ext uri="{0D108BD9-81ED-4DB2-BD59-A6C34878D82A}">
                    <a16:rowId xmlns:a16="http://schemas.microsoft.com/office/drawing/2014/main" val="351238676"/>
                  </a:ext>
                </a:extLst>
              </a:tr>
              <a:tr h="1271926">
                <a:tc>
                  <a:txBody>
                    <a:bodyPr/>
                    <a:lstStyle/>
                    <a:p>
                      <a:pPr algn="just">
                        <a:lnSpc>
                          <a:spcPts val="1800"/>
                        </a:lnSpc>
                        <a:spcAft>
                          <a:spcPts val="0"/>
                        </a:spcAft>
                      </a:pPr>
                      <a:r>
                        <a:rPr lang="en-US" sz="2000" dirty="0">
                          <a:effectLst/>
                        </a:rPr>
                        <a:t>Depth</a:t>
                      </a:r>
                      <a:endParaRPr lang="zh-TW" sz="2000" dirty="0">
                        <a:effectLst/>
                      </a:endParaRPr>
                    </a:p>
                    <a:p>
                      <a:pPr algn="just">
                        <a:lnSpc>
                          <a:spcPts val="1800"/>
                        </a:lnSpc>
                        <a:spcAft>
                          <a:spcPts val="0"/>
                        </a:spcAft>
                      </a:pPr>
                      <a:r>
                        <a:rPr lang="en-US" sz="2000" dirty="0">
                          <a:effectLst/>
                        </a:rPr>
                        <a:t>map</a:t>
                      </a:r>
                      <a:endParaRPr lang="zh-TW" sz="2000" dirty="0">
                        <a:effectLst/>
                      </a:endParaRPr>
                    </a:p>
                    <a:p>
                      <a:pPr algn="just">
                        <a:lnSpc>
                          <a:spcPts val="1800"/>
                        </a:lnSpc>
                        <a:spcAft>
                          <a:spcPts val="0"/>
                        </a:spcAft>
                      </a:pPr>
                      <a:r>
                        <a:rPr lang="en-US" sz="2000" dirty="0">
                          <a:effectLst/>
                        </a:rPr>
                        <a:t>(Ground Truth)</a:t>
                      </a:r>
                      <a:endParaRPr lang="zh-TW" sz="20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extLst>
                  <a:ext uri="{0D108BD9-81ED-4DB2-BD59-A6C34878D82A}">
                    <a16:rowId xmlns:a16="http://schemas.microsoft.com/office/drawing/2014/main" val="1093898065"/>
                  </a:ext>
                </a:extLst>
              </a:tr>
              <a:tr h="1271926">
                <a:tc>
                  <a:txBody>
                    <a:bodyPr/>
                    <a:lstStyle/>
                    <a:p>
                      <a:pPr algn="just">
                        <a:lnSpc>
                          <a:spcPts val="1800"/>
                        </a:lnSpc>
                        <a:spcAft>
                          <a:spcPts val="0"/>
                        </a:spcAft>
                      </a:pPr>
                      <a:r>
                        <a:rPr lang="en-US" sz="2000" dirty="0">
                          <a:effectLst/>
                        </a:rPr>
                        <a:t>Semantic segmentation</a:t>
                      </a:r>
                      <a:endParaRPr lang="zh-TW" sz="20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extLst>
                  <a:ext uri="{0D108BD9-81ED-4DB2-BD59-A6C34878D82A}">
                    <a16:rowId xmlns:a16="http://schemas.microsoft.com/office/drawing/2014/main" val="3813559514"/>
                  </a:ext>
                </a:extLst>
              </a:tr>
              <a:tr h="1271926">
                <a:tc>
                  <a:txBody>
                    <a:bodyPr/>
                    <a:lstStyle/>
                    <a:p>
                      <a:pPr algn="just">
                        <a:lnSpc>
                          <a:spcPts val="1800"/>
                        </a:lnSpc>
                        <a:spcAft>
                          <a:spcPts val="0"/>
                        </a:spcAft>
                      </a:pPr>
                      <a:r>
                        <a:rPr lang="en-US" sz="2000" dirty="0">
                          <a:effectLst/>
                        </a:rPr>
                        <a:t>128*128 generated</a:t>
                      </a:r>
                      <a:endParaRPr lang="zh-TW" sz="2000" dirty="0">
                        <a:effectLst/>
                      </a:endParaRPr>
                    </a:p>
                    <a:p>
                      <a:pPr algn="just">
                        <a:lnSpc>
                          <a:spcPts val="1800"/>
                        </a:lnSpc>
                        <a:spcAft>
                          <a:spcPts val="0"/>
                        </a:spcAft>
                      </a:pPr>
                      <a:r>
                        <a:rPr lang="en-US" sz="2000" dirty="0">
                          <a:effectLst/>
                        </a:rPr>
                        <a:t>depth </a:t>
                      </a:r>
                      <a:r>
                        <a:rPr lang="en-US" sz="2000" dirty="0" smtClean="0">
                          <a:effectLst/>
                        </a:rPr>
                        <a:t>map</a:t>
                      </a:r>
                      <a:endParaRPr lang="zh-TW" sz="20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extLst>
                  <a:ext uri="{0D108BD9-81ED-4DB2-BD59-A6C34878D82A}">
                    <a16:rowId xmlns:a16="http://schemas.microsoft.com/office/drawing/2014/main" val="3009587140"/>
                  </a:ext>
                </a:extLst>
              </a:tr>
              <a:tr h="1271926">
                <a:tc>
                  <a:txBody>
                    <a:bodyPr/>
                    <a:lstStyle/>
                    <a:p>
                      <a:pPr algn="just">
                        <a:lnSpc>
                          <a:spcPts val="1800"/>
                        </a:lnSpc>
                        <a:spcAft>
                          <a:spcPts val="0"/>
                        </a:spcAft>
                      </a:pPr>
                      <a:r>
                        <a:rPr lang="en-US" sz="2000" dirty="0">
                          <a:effectLst/>
                        </a:rPr>
                        <a:t>64*64</a:t>
                      </a:r>
                      <a:endParaRPr lang="zh-TW" sz="2000" dirty="0">
                        <a:effectLst/>
                      </a:endParaRPr>
                    </a:p>
                    <a:p>
                      <a:pPr algn="just">
                        <a:lnSpc>
                          <a:spcPts val="1800"/>
                        </a:lnSpc>
                        <a:spcAft>
                          <a:spcPts val="0"/>
                        </a:spcAft>
                      </a:pPr>
                      <a:r>
                        <a:rPr lang="en-US" sz="2000" dirty="0">
                          <a:effectLst/>
                        </a:rPr>
                        <a:t>generated</a:t>
                      </a:r>
                      <a:endParaRPr lang="zh-TW" sz="2000" dirty="0">
                        <a:effectLst/>
                      </a:endParaRPr>
                    </a:p>
                    <a:p>
                      <a:pPr algn="just">
                        <a:lnSpc>
                          <a:spcPts val="1800"/>
                        </a:lnSpc>
                        <a:spcAft>
                          <a:spcPts val="0"/>
                        </a:spcAft>
                      </a:pPr>
                      <a:r>
                        <a:rPr lang="en-US" sz="2000" dirty="0">
                          <a:effectLst/>
                        </a:rPr>
                        <a:t>depth map</a:t>
                      </a:r>
                      <a:endParaRPr lang="zh-TW" sz="20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tc>
                  <a:txBody>
                    <a:bodyPr/>
                    <a:lstStyle/>
                    <a:p>
                      <a:pPr algn="just">
                        <a:lnSpc>
                          <a:spcPts val="1800"/>
                        </a:lnSpc>
                        <a:spcAft>
                          <a:spcPts val="0"/>
                        </a:spcAft>
                      </a:pPr>
                      <a:endParaRPr lang="en-US" sz="1500" dirty="0">
                        <a:effectLst/>
                        <a:latin typeface="Times New Roman" panose="02020603050405020304" pitchFamily="18" charset="0"/>
                        <a:ea typeface="新細明體" panose="02020500000000000000" pitchFamily="18" charset="-120"/>
                      </a:endParaRPr>
                    </a:p>
                  </a:txBody>
                  <a:tcPr marL="64288" marR="64288" marT="0" marB="0"/>
                </a:tc>
                <a:extLst>
                  <a:ext uri="{0D108BD9-81ED-4DB2-BD59-A6C34878D82A}">
                    <a16:rowId xmlns:a16="http://schemas.microsoft.com/office/drawing/2014/main" val="3761831317"/>
                  </a:ext>
                </a:extLst>
              </a:tr>
            </a:tbl>
          </a:graphicData>
        </a:graphic>
      </p:graphicFrame>
      <p:pic>
        <p:nvPicPr>
          <p:cNvPr id="2090" name="圖片 27" descr="ADE_val_0000004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2495" y="32900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89" name="圖片 28" descr="ADE_val_0000004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9438" y="32900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88" name="圖片 29" descr="ADE_val_000000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13161" y="32900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87" name="圖片 30" descr="ADE_val_0000007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30104" y="32900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86" name="圖片 31" descr="ADE_val_0000004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72495" y="160863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85" name="圖片 32" descr="ADE_val_0000004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89438" y="160863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84" name="圖片 33" descr="ADE_val_0000006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513161" y="160863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83" name="圖片 34" descr="ADE_val_00000078"/>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030104" y="160863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82" name="圖片 5" descr="ADE_val_0000004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472495" y="288826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81" name="圖片 6" descr="ADE_val_00000048"/>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989438" y="288826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80" name="圖片 7" descr="ADE_val_00000064"/>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513161" y="288826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79" name="圖片 8" descr="ADE_val_00000078"/>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030104" y="288826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78" name="圖片 35" descr="ADE_val_00000041"/>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472495" y="416789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77" name="圖片 36" descr="ADE_val_00000048"/>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3989438" y="416789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76" name="圖片 37" descr="ADE_val_00000064"/>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5513161" y="416789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75" name="圖片 38" descr="ADE_val_00000078"/>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7030104" y="416789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74" name="圖片 39" descr="ADE_val_00000041"/>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472495" y="542223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73" name="圖片 40" descr="ADE_val_00000048"/>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989438" y="542223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72" name="圖片 41" descr="ADE_val_00000064"/>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5513161" y="5422231"/>
            <a:ext cx="1143430" cy="1143430"/>
          </a:xfrm>
          <a:prstGeom prst="rect">
            <a:avLst/>
          </a:prstGeom>
          <a:noFill/>
          <a:extLst>
            <a:ext uri="{909E8E84-426E-40DD-AFC4-6F175D3DCCD1}">
              <a14:hiddenFill xmlns:a14="http://schemas.microsoft.com/office/drawing/2010/main">
                <a:solidFill>
                  <a:srgbClr val="FFFFFF"/>
                </a:solidFill>
              </a14:hiddenFill>
            </a:ext>
          </a:extLst>
        </p:spPr>
      </p:pic>
      <p:pic>
        <p:nvPicPr>
          <p:cNvPr id="2071" name="圖片 42" descr="ADE_val_00000078"/>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7030104" y="5422231"/>
            <a:ext cx="1143430" cy="1143430"/>
          </a:xfrm>
          <a:prstGeom prst="rect">
            <a:avLst/>
          </a:prstGeom>
          <a:noFill/>
          <a:extLst>
            <a:ext uri="{909E8E84-426E-40DD-AFC4-6F175D3DCCD1}">
              <a14:hiddenFill xmlns:a14="http://schemas.microsoft.com/office/drawing/2010/main">
                <a:solidFill>
                  <a:srgbClr val="FFFFFF"/>
                </a:solidFill>
              </a14:hiddenFill>
            </a:ext>
          </a:extLst>
        </p:spPr>
      </p:pic>
      <p:sp>
        <p:nvSpPr>
          <p:cNvPr id="49" name="矩形 48"/>
          <p:cNvSpPr/>
          <p:nvPr/>
        </p:nvSpPr>
        <p:spPr>
          <a:xfrm>
            <a:off x="7825191" y="5311320"/>
            <a:ext cx="2929454" cy="1200329"/>
          </a:xfrm>
          <a:prstGeom prst="rect">
            <a:avLst/>
          </a:prstGeom>
        </p:spPr>
        <p:txBody>
          <a:bodyPr wrap="square">
            <a:spAutoFit/>
          </a:bodyPr>
          <a:lstStyle/>
          <a:p>
            <a:pPr algn="ctr"/>
            <a:r>
              <a:rPr lang="zh-TW" altLang="en-US" sz="3600" dirty="0" smtClean="0">
                <a:solidFill>
                  <a:schemeClr val="bg1"/>
                </a:solidFill>
                <a:ea typeface="標楷體" panose="03000509000000000000" pitchFamily="65" charset="-120"/>
              </a:rPr>
              <a:t>階段一</a:t>
            </a:r>
            <a:endParaRPr lang="en-US" altLang="zh-TW" sz="3600" dirty="0" smtClean="0">
              <a:solidFill>
                <a:schemeClr val="bg1"/>
              </a:solidFill>
              <a:ea typeface="標楷體" panose="03000509000000000000" pitchFamily="65" charset="-120"/>
            </a:endParaRPr>
          </a:p>
          <a:p>
            <a:pPr algn="ctr"/>
            <a:r>
              <a:rPr lang="zh-TW" altLang="en-US" sz="3600" dirty="0" smtClean="0">
                <a:solidFill>
                  <a:schemeClr val="bg1"/>
                </a:solidFill>
                <a:ea typeface="標楷體" panose="03000509000000000000" pitchFamily="65" charset="-120"/>
              </a:rPr>
              <a:t>結果圖</a:t>
            </a:r>
            <a:endParaRPr lang="zh-TW" altLang="en-US" sz="3600" dirty="0">
              <a:solidFill>
                <a:schemeClr val="bg1"/>
              </a:solidFill>
            </a:endParaRPr>
          </a:p>
        </p:txBody>
      </p:sp>
      <p:sp>
        <p:nvSpPr>
          <p:cNvPr id="50" name="矩形 49"/>
          <p:cNvSpPr/>
          <p:nvPr/>
        </p:nvSpPr>
        <p:spPr>
          <a:xfrm>
            <a:off x="9303099" y="3116754"/>
            <a:ext cx="2173745" cy="1200329"/>
          </a:xfrm>
          <a:prstGeom prst="rect">
            <a:avLst/>
          </a:prstGeom>
        </p:spPr>
        <p:txBody>
          <a:bodyPr wrap="square">
            <a:spAutoFit/>
          </a:bodyPr>
          <a:lstStyle/>
          <a:p>
            <a:pPr algn="ctr"/>
            <a:r>
              <a:rPr lang="zh-TW" altLang="en-US" sz="3600" dirty="0" smtClean="0">
                <a:solidFill>
                  <a:schemeClr val="bg1"/>
                </a:solidFill>
                <a:ea typeface="標楷體" panose="03000509000000000000" pitchFamily="65" charset="-120"/>
              </a:rPr>
              <a:t>階段</a:t>
            </a:r>
            <a:r>
              <a:rPr lang="zh-TW" altLang="en-US" sz="3600" dirty="0">
                <a:solidFill>
                  <a:schemeClr val="bg1"/>
                </a:solidFill>
                <a:ea typeface="標楷體" panose="03000509000000000000" pitchFamily="65" charset="-120"/>
              </a:rPr>
              <a:t>一</a:t>
            </a:r>
            <a:endParaRPr lang="en-US" altLang="zh-TW" sz="3600" dirty="0" smtClean="0">
              <a:solidFill>
                <a:schemeClr val="bg1"/>
              </a:solidFill>
              <a:ea typeface="標楷體" panose="03000509000000000000" pitchFamily="65" charset="-120"/>
            </a:endParaRPr>
          </a:p>
          <a:p>
            <a:pPr algn="ctr"/>
            <a:r>
              <a:rPr lang="en-US" altLang="zh-TW" sz="3600" dirty="0" smtClean="0">
                <a:solidFill>
                  <a:schemeClr val="bg1"/>
                </a:solidFill>
                <a:ea typeface="標楷體" panose="03000509000000000000" pitchFamily="65" charset="-120"/>
              </a:rPr>
              <a:t>FID score</a:t>
            </a:r>
            <a:endParaRPr lang="zh-TW" altLang="en-US" sz="3600" dirty="0">
              <a:solidFill>
                <a:schemeClr val="bg1"/>
              </a:solidFill>
            </a:endParaRPr>
          </a:p>
        </p:txBody>
      </p:sp>
      <p:sp>
        <p:nvSpPr>
          <p:cNvPr id="11" name="投影片編號版面配置區 10"/>
          <p:cNvSpPr>
            <a:spLocks noGrp="1"/>
          </p:cNvSpPr>
          <p:nvPr>
            <p:ph type="sldNum" sz="quarter" idx="12"/>
          </p:nvPr>
        </p:nvSpPr>
        <p:spPr/>
        <p:txBody>
          <a:bodyPr/>
          <a:lstStyle/>
          <a:p>
            <a:pPr>
              <a:buNone/>
              <a:defRPr/>
            </a:pPr>
            <a:fld id="{B4A04979-ABD1-4D21-8D4D-B6A8FA918725}" type="slidenum">
              <a:rPr lang="zh-CN" altLang="en-US" smtClean="0"/>
              <a:pPr>
                <a:buNone/>
                <a:defRPr/>
              </a:pPr>
              <a:t>18</a:t>
            </a:fld>
            <a:endParaRPr lang="zh-CN" altLang="en-US" dirty="0"/>
          </a:p>
        </p:txBody>
      </p:sp>
    </p:spTree>
    <p:extLst>
      <p:ext uri="{BB962C8B-B14F-4D97-AF65-F5344CB8AC3E}">
        <p14:creationId xmlns:p14="http://schemas.microsoft.com/office/powerpoint/2010/main" val="6301392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518066421"/>
              </p:ext>
            </p:extLst>
          </p:nvPr>
        </p:nvGraphicFramePr>
        <p:xfrm>
          <a:off x="4439298" y="131670"/>
          <a:ext cx="7414362" cy="2392788"/>
        </p:xfrm>
        <a:graphic>
          <a:graphicData uri="http://schemas.openxmlformats.org/drawingml/2006/table">
            <a:tbl>
              <a:tblPr firstRow="1" firstCol="1" bandRow="1">
                <a:tableStyleId>{5C22544A-7EE6-4342-B048-85BDC9FD1C3A}</a:tableStyleId>
              </a:tblPr>
              <a:tblGrid>
                <a:gridCol w="1853431">
                  <a:extLst>
                    <a:ext uri="{9D8B030D-6E8A-4147-A177-3AD203B41FA5}">
                      <a16:colId xmlns:a16="http://schemas.microsoft.com/office/drawing/2014/main" val="2060300211"/>
                    </a:ext>
                  </a:extLst>
                </a:gridCol>
                <a:gridCol w="1853431">
                  <a:extLst>
                    <a:ext uri="{9D8B030D-6E8A-4147-A177-3AD203B41FA5}">
                      <a16:colId xmlns:a16="http://schemas.microsoft.com/office/drawing/2014/main" val="3190328103"/>
                    </a:ext>
                  </a:extLst>
                </a:gridCol>
                <a:gridCol w="1853431">
                  <a:extLst>
                    <a:ext uri="{9D8B030D-6E8A-4147-A177-3AD203B41FA5}">
                      <a16:colId xmlns:a16="http://schemas.microsoft.com/office/drawing/2014/main" val="1718255737"/>
                    </a:ext>
                  </a:extLst>
                </a:gridCol>
                <a:gridCol w="1854069">
                  <a:extLst>
                    <a:ext uri="{9D8B030D-6E8A-4147-A177-3AD203B41FA5}">
                      <a16:colId xmlns:a16="http://schemas.microsoft.com/office/drawing/2014/main" val="1215338413"/>
                    </a:ext>
                  </a:extLst>
                </a:gridCol>
              </a:tblGrid>
              <a:tr h="779993">
                <a:tc>
                  <a:txBody>
                    <a:bodyPr/>
                    <a:lstStyle/>
                    <a:p>
                      <a:pPr marL="304800" algn="ctr">
                        <a:lnSpc>
                          <a:spcPct val="125000"/>
                        </a:lnSpc>
                        <a:spcAft>
                          <a:spcPts val="0"/>
                        </a:spcAft>
                      </a:pPr>
                      <a:r>
                        <a:rPr lang="zh-TW" altLang="en-US" sz="2000" kern="100" dirty="0" smtClean="0">
                          <a:effectLst/>
                          <a:latin typeface="Times New Roman" panose="02020603050405020304" pitchFamily="18" charset="0"/>
                          <a:ea typeface="新細明體" panose="02020500000000000000" pitchFamily="18" charset="-120"/>
                        </a:rPr>
                        <a:t>模型</a:t>
                      </a:r>
                      <a:endParaRPr lang="zh-TW" sz="2000" kern="100" dirty="0">
                        <a:effectLst/>
                        <a:latin typeface="Times New Roman" panose="02020603050405020304" pitchFamily="18" charset="0"/>
                        <a:ea typeface="新細明體" panose="02020500000000000000" pitchFamily="18" charset="-120"/>
                      </a:endParaRPr>
                    </a:p>
                  </a:txBody>
                  <a:tcPr marL="68580" marR="68580" marT="0" marB="0" anchor="ctr"/>
                </a:tc>
                <a:tc>
                  <a:txBody>
                    <a:bodyPr/>
                    <a:lstStyle/>
                    <a:p>
                      <a:pPr marL="304800" algn="ctr">
                        <a:lnSpc>
                          <a:spcPct val="125000"/>
                        </a:lnSpc>
                        <a:spcAft>
                          <a:spcPts val="0"/>
                        </a:spcAft>
                      </a:pPr>
                      <a:r>
                        <a:rPr lang="en-US" sz="2000" kern="100" dirty="0">
                          <a:effectLst/>
                        </a:rPr>
                        <a:t>SPADE</a:t>
                      </a:r>
                      <a:endParaRPr lang="zh-TW" sz="2000" kern="100" dirty="0">
                        <a:effectLst/>
                        <a:latin typeface="Times New Roman" panose="02020603050405020304" pitchFamily="18" charset="0"/>
                        <a:ea typeface="新細明體" panose="02020500000000000000" pitchFamily="18" charset="-120"/>
                      </a:endParaRPr>
                    </a:p>
                  </a:txBody>
                  <a:tcPr marL="68580" marR="68580" marT="0" marB="0" anchor="ctr"/>
                </a:tc>
                <a:tc>
                  <a:txBody>
                    <a:bodyPr/>
                    <a:lstStyle/>
                    <a:p>
                      <a:pPr marL="304800" algn="ctr">
                        <a:lnSpc>
                          <a:spcPct val="125000"/>
                        </a:lnSpc>
                        <a:spcAft>
                          <a:spcPts val="0"/>
                        </a:spcAft>
                      </a:pPr>
                      <a:r>
                        <a:rPr lang="en-US" sz="2000" kern="100" dirty="0" smtClean="0">
                          <a:effectLst/>
                        </a:rPr>
                        <a:t>OURS</a:t>
                      </a:r>
                      <a:endParaRPr lang="zh-TW" sz="2000" kern="100" dirty="0">
                        <a:effectLst/>
                        <a:latin typeface="Times New Roman" panose="02020603050405020304" pitchFamily="18" charset="0"/>
                        <a:ea typeface="新細明體" panose="02020500000000000000" pitchFamily="18" charset="-120"/>
                      </a:endParaRPr>
                    </a:p>
                  </a:txBody>
                  <a:tcPr marL="68580" marR="68580" marT="0" marB="0" anchor="ctr"/>
                </a:tc>
                <a:tc>
                  <a:txBody>
                    <a:bodyPr/>
                    <a:lstStyle/>
                    <a:p>
                      <a:pPr marL="304800" algn="ctr">
                        <a:lnSpc>
                          <a:spcPct val="125000"/>
                        </a:lnSpc>
                        <a:spcAft>
                          <a:spcPts val="0"/>
                        </a:spcAft>
                      </a:pPr>
                      <a:r>
                        <a:rPr lang="en-US" sz="2000" kern="100" dirty="0" smtClean="0">
                          <a:effectLst/>
                        </a:rPr>
                        <a:t>OURS</a:t>
                      </a:r>
                      <a:endParaRPr lang="zh-TW" sz="2000" kern="100" dirty="0">
                        <a:effectLst/>
                        <a:latin typeface="Times New Roman" panose="02020603050405020304" pitchFamily="18" charset="0"/>
                        <a:ea typeface="新細明體" panose="02020500000000000000" pitchFamily="18" charset="-120"/>
                      </a:endParaRPr>
                    </a:p>
                  </a:txBody>
                  <a:tcPr marL="68580" marR="68580" marT="0" marB="0" anchor="ctr"/>
                </a:tc>
                <a:extLst>
                  <a:ext uri="{0D108BD9-81ED-4DB2-BD59-A6C34878D82A}">
                    <a16:rowId xmlns:a16="http://schemas.microsoft.com/office/drawing/2014/main" val="450659154"/>
                  </a:ext>
                </a:extLst>
              </a:tr>
              <a:tr h="475948">
                <a:tc>
                  <a:txBody>
                    <a:bodyPr/>
                    <a:lstStyle/>
                    <a:p>
                      <a:pPr marL="304800" algn="ctr">
                        <a:lnSpc>
                          <a:spcPct val="125000"/>
                        </a:lnSpc>
                        <a:spcAft>
                          <a:spcPts val="0"/>
                        </a:spcAft>
                      </a:pPr>
                      <a:r>
                        <a:rPr lang="zh-TW" altLang="en-US" dirty="0" smtClean="0"/>
                        <a:t>階段一</a:t>
                      </a:r>
                      <a:endParaRPr lang="zh-TW" dirty="0"/>
                    </a:p>
                  </a:txBody>
                  <a:tcPr marL="68580" marR="68580" marT="0" marB="0" anchor="ctr"/>
                </a:tc>
                <a:tc>
                  <a:txBody>
                    <a:bodyPr/>
                    <a:lstStyle/>
                    <a:p>
                      <a:pPr marL="304800" algn="ctr">
                        <a:lnSpc>
                          <a:spcPct val="125000"/>
                        </a:lnSpc>
                        <a:spcAft>
                          <a:spcPts val="0"/>
                        </a:spcAft>
                      </a:pPr>
                      <a:r>
                        <a:rPr lang="zh-TW" altLang="en-US" sz="2800" dirty="0" smtClean="0">
                          <a:solidFill>
                            <a:schemeClr val="tx1">
                              <a:lumMod val="95000"/>
                              <a:lumOff val="5000"/>
                            </a:schemeClr>
                          </a:solidFill>
                        </a:rPr>
                        <a:t>無</a:t>
                      </a:r>
                      <a:endParaRPr lang="zh-TW" sz="2800" dirty="0">
                        <a:solidFill>
                          <a:schemeClr val="tx1">
                            <a:lumMod val="95000"/>
                            <a:lumOff val="5000"/>
                          </a:schemeClr>
                        </a:solidFill>
                      </a:endParaRPr>
                    </a:p>
                  </a:txBody>
                  <a:tcPr marL="68580" marR="68580" marT="0" marB="0" anchor="ctr"/>
                </a:tc>
                <a:tc>
                  <a:txBody>
                    <a:bodyPr/>
                    <a:lstStyle/>
                    <a:p>
                      <a:pPr marL="304800" algn="ctr">
                        <a:lnSpc>
                          <a:spcPct val="125000"/>
                        </a:lnSpc>
                        <a:spcAft>
                          <a:spcPts val="0"/>
                        </a:spcAft>
                      </a:pPr>
                      <a:r>
                        <a:rPr lang="en-US" altLang="zh-TW" sz="2800" kern="100" dirty="0" smtClean="0">
                          <a:solidFill>
                            <a:schemeClr val="tx1">
                              <a:lumMod val="95000"/>
                              <a:lumOff val="5000"/>
                            </a:schemeClr>
                          </a:solidFill>
                          <a:effectLst/>
                          <a:latin typeface="Times New Roman" panose="02020603050405020304" pitchFamily="18" charset="0"/>
                          <a:ea typeface="新細明體" panose="02020500000000000000" pitchFamily="18" charset="-120"/>
                          <a:cs typeface="+mn-cs"/>
                        </a:rPr>
                        <a:t>64</a:t>
                      </a:r>
                      <a:endParaRPr lang="zh-TW" sz="2800" kern="100" dirty="0">
                        <a:solidFill>
                          <a:schemeClr val="tx1">
                            <a:lumMod val="95000"/>
                            <a:lumOff val="5000"/>
                          </a:schemeClr>
                        </a:solidFill>
                        <a:effectLst/>
                        <a:latin typeface="Times New Roman" panose="02020603050405020304" pitchFamily="18" charset="0"/>
                        <a:ea typeface="新細明體" panose="02020500000000000000" pitchFamily="18" charset="-120"/>
                        <a:cs typeface="+mn-cs"/>
                      </a:endParaRPr>
                    </a:p>
                  </a:txBody>
                  <a:tcPr marL="68580" marR="68580" marT="0" marB="0" anchor="ctr">
                    <a:solidFill>
                      <a:srgbClr val="5597D3"/>
                    </a:solidFill>
                  </a:tcPr>
                </a:tc>
                <a:tc>
                  <a:txBody>
                    <a:bodyPr/>
                    <a:lstStyle/>
                    <a:p>
                      <a:pPr marL="304800" algn="ctr">
                        <a:lnSpc>
                          <a:spcPct val="125000"/>
                        </a:lnSpc>
                        <a:spcAft>
                          <a:spcPts val="0"/>
                        </a:spcAft>
                      </a:pPr>
                      <a:r>
                        <a:rPr lang="en-US" altLang="zh-TW" sz="2800" kern="100" dirty="0" smtClean="0">
                          <a:solidFill>
                            <a:srgbClr val="FF0000"/>
                          </a:solidFill>
                          <a:effectLst/>
                          <a:latin typeface="Times New Roman" panose="02020603050405020304" pitchFamily="18" charset="0"/>
                          <a:ea typeface="新細明體" panose="02020500000000000000" pitchFamily="18" charset="-120"/>
                        </a:rPr>
                        <a:t>128</a:t>
                      </a:r>
                      <a:endParaRPr lang="zh-TW" sz="2800" kern="100" dirty="0">
                        <a:solidFill>
                          <a:srgbClr val="FF0000"/>
                        </a:solidFill>
                        <a:effectLst/>
                        <a:latin typeface="Times New Roman" panose="02020603050405020304" pitchFamily="18" charset="0"/>
                        <a:ea typeface="新細明體" panose="02020500000000000000" pitchFamily="18" charset="-120"/>
                      </a:endParaRPr>
                    </a:p>
                  </a:txBody>
                  <a:tcPr marL="68580" marR="68580" marT="0" marB="0" anchor="ctr"/>
                </a:tc>
                <a:extLst>
                  <a:ext uri="{0D108BD9-81ED-4DB2-BD59-A6C34878D82A}">
                    <a16:rowId xmlns:a16="http://schemas.microsoft.com/office/drawing/2014/main" val="591037241"/>
                  </a:ext>
                </a:extLst>
              </a:tr>
              <a:tr h="475948">
                <a:tc>
                  <a:txBody>
                    <a:bodyPr/>
                    <a:lstStyle/>
                    <a:p>
                      <a:pPr marL="304800" algn="ctr">
                        <a:lnSpc>
                          <a:spcPct val="125000"/>
                        </a:lnSpc>
                        <a:spcAft>
                          <a:spcPts val="0"/>
                        </a:spcAft>
                      </a:pPr>
                      <a:r>
                        <a:rPr lang="zh-TW" altLang="en-US" dirty="0" smtClean="0"/>
                        <a:t>階段二</a:t>
                      </a:r>
                      <a:endParaRPr lang="zh-TW" dirty="0"/>
                    </a:p>
                  </a:txBody>
                  <a:tcPr marL="68580" marR="68580" marT="0" marB="0" anchor="ctr"/>
                </a:tc>
                <a:tc>
                  <a:txBody>
                    <a:bodyPr/>
                    <a:lstStyle/>
                    <a:p>
                      <a:pPr marL="304800" algn="ctr">
                        <a:lnSpc>
                          <a:spcPct val="125000"/>
                        </a:lnSpc>
                        <a:spcAft>
                          <a:spcPts val="0"/>
                        </a:spcAft>
                      </a:pPr>
                      <a:r>
                        <a:rPr lang="en-US" altLang="zh-TW" sz="2800" dirty="0" smtClean="0">
                          <a:solidFill>
                            <a:schemeClr val="tx1">
                              <a:lumMod val="95000"/>
                              <a:lumOff val="5000"/>
                            </a:schemeClr>
                          </a:solidFill>
                        </a:rPr>
                        <a:t>64</a:t>
                      </a:r>
                      <a:endParaRPr lang="zh-TW" sz="2800" dirty="0">
                        <a:solidFill>
                          <a:schemeClr val="tx1">
                            <a:lumMod val="95000"/>
                            <a:lumOff val="5000"/>
                          </a:schemeClr>
                        </a:solidFill>
                      </a:endParaRPr>
                    </a:p>
                  </a:txBody>
                  <a:tcPr marL="68580" marR="68580" marT="0" marB="0" anchor="ctr"/>
                </a:tc>
                <a:tc>
                  <a:txBody>
                    <a:bodyPr/>
                    <a:lstStyle/>
                    <a:p>
                      <a:pPr marL="304800" algn="ctr">
                        <a:lnSpc>
                          <a:spcPct val="125000"/>
                        </a:lnSpc>
                        <a:spcAft>
                          <a:spcPts val="0"/>
                        </a:spcAft>
                      </a:pPr>
                      <a:r>
                        <a:rPr lang="en-US" altLang="zh-TW" sz="2800" kern="100" dirty="0" smtClean="0">
                          <a:solidFill>
                            <a:schemeClr val="tx1">
                              <a:lumMod val="95000"/>
                              <a:lumOff val="5000"/>
                            </a:schemeClr>
                          </a:solidFill>
                          <a:effectLst/>
                          <a:latin typeface="Times New Roman" panose="02020603050405020304" pitchFamily="18" charset="0"/>
                          <a:ea typeface="新細明體" panose="02020500000000000000" pitchFamily="18" charset="-120"/>
                          <a:cs typeface="+mn-cs"/>
                        </a:rPr>
                        <a:t>64</a:t>
                      </a:r>
                      <a:endParaRPr lang="zh-TW" sz="2800" kern="100" dirty="0">
                        <a:solidFill>
                          <a:schemeClr val="tx1">
                            <a:lumMod val="95000"/>
                            <a:lumOff val="5000"/>
                          </a:schemeClr>
                        </a:solidFill>
                        <a:effectLst/>
                        <a:latin typeface="Times New Roman" panose="02020603050405020304" pitchFamily="18" charset="0"/>
                        <a:ea typeface="新細明體" panose="02020500000000000000" pitchFamily="18" charset="-120"/>
                        <a:cs typeface="+mn-cs"/>
                      </a:endParaRPr>
                    </a:p>
                  </a:txBody>
                  <a:tcPr marL="68580" marR="68580" marT="0" marB="0" anchor="ctr">
                    <a:solidFill>
                      <a:srgbClr val="5597D3"/>
                    </a:solidFill>
                  </a:tcPr>
                </a:tc>
                <a:tc>
                  <a:txBody>
                    <a:bodyPr/>
                    <a:lstStyle/>
                    <a:p>
                      <a:pPr marL="304800" algn="ctr">
                        <a:lnSpc>
                          <a:spcPct val="125000"/>
                        </a:lnSpc>
                        <a:spcAft>
                          <a:spcPts val="0"/>
                        </a:spcAft>
                      </a:pPr>
                      <a:r>
                        <a:rPr lang="en-US" altLang="zh-TW" sz="2800" kern="100" dirty="0" smtClean="0">
                          <a:solidFill>
                            <a:srgbClr val="FF0000"/>
                          </a:solidFill>
                          <a:effectLst/>
                          <a:latin typeface="Times New Roman" panose="02020603050405020304" pitchFamily="18" charset="0"/>
                          <a:ea typeface="新細明體" panose="02020500000000000000" pitchFamily="18" charset="-120"/>
                        </a:rPr>
                        <a:t>64</a:t>
                      </a:r>
                      <a:endParaRPr lang="zh-TW" sz="2800" kern="100" dirty="0">
                        <a:solidFill>
                          <a:srgbClr val="FF0000"/>
                        </a:solidFill>
                        <a:effectLst/>
                        <a:latin typeface="Times New Roman" panose="02020603050405020304" pitchFamily="18" charset="0"/>
                        <a:ea typeface="新細明體" panose="02020500000000000000" pitchFamily="18" charset="-120"/>
                      </a:endParaRPr>
                    </a:p>
                  </a:txBody>
                  <a:tcPr marL="68580" marR="68580" marT="0" marB="0" anchor="ctr"/>
                </a:tc>
                <a:extLst>
                  <a:ext uri="{0D108BD9-81ED-4DB2-BD59-A6C34878D82A}">
                    <a16:rowId xmlns:a16="http://schemas.microsoft.com/office/drawing/2014/main" val="241904655"/>
                  </a:ext>
                </a:extLst>
              </a:tr>
              <a:tr h="545995">
                <a:tc>
                  <a:txBody>
                    <a:bodyPr/>
                    <a:lstStyle/>
                    <a:p>
                      <a:pPr marL="304800" algn="ctr">
                        <a:lnSpc>
                          <a:spcPct val="125000"/>
                        </a:lnSpc>
                        <a:spcAft>
                          <a:spcPts val="0"/>
                        </a:spcAft>
                      </a:pPr>
                      <a:r>
                        <a:rPr lang="en-US" altLang="zh-TW" sz="2800" b="0" kern="100" dirty="0" smtClean="0">
                          <a:effectLst/>
                          <a:latin typeface="Times New Roman" panose="02020603050405020304" pitchFamily="18" charset="0"/>
                          <a:ea typeface="新細明體" panose="02020500000000000000" pitchFamily="18" charset="-120"/>
                        </a:rPr>
                        <a:t>FID</a:t>
                      </a:r>
                      <a:endParaRPr lang="zh-TW" sz="2800" b="0" kern="100" dirty="0">
                        <a:effectLst/>
                        <a:latin typeface="Times New Roman" panose="02020603050405020304" pitchFamily="18" charset="0"/>
                        <a:ea typeface="新細明體" panose="02020500000000000000" pitchFamily="18" charset="-120"/>
                      </a:endParaRPr>
                    </a:p>
                  </a:txBody>
                  <a:tcPr marL="68580" marR="68580" marT="0" marB="0" anchor="ctr"/>
                </a:tc>
                <a:tc>
                  <a:txBody>
                    <a:bodyPr/>
                    <a:lstStyle/>
                    <a:p>
                      <a:pPr marL="304800" algn="ctr">
                        <a:lnSpc>
                          <a:spcPct val="125000"/>
                        </a:lnSpc>
                        <a:spcAft>
                          <a:spcPts val="0"/>
                        </a:spcAft>
                      </a:pPr>
                      <a:r>
                        <a:rPr lang="en-US" sz="2800" b="0" kern="100" dirty="0">
                          <a:solidFill>
                            <a:schemeClr val="tx1">
                              <a:lumMod val="95000"/>
                              <a:lumOff val="5000"/>
                            </a:schemeClr>
                          </a:solidFill>
                          <a:effectLst/>
                        </a:rPr>
                        <a:t>46.47</a:t>
                      </a:r>
                      <a:endParaRPr lang="zh-TW" sz="2800" b="0" kern="100" dirty="0">
                        <a:solidFill>
                          <a:schemeClr val="tx1">
                            <a:lumMod val="95000"/>
                            <a:lumOff val="5000"/>
                          </a:schemeClr>
                        </a:solidFill>
                        <a:effectLst/>
                        <a:latin typeface="Times New Roman" panose="02020603050405020304" pitchFamily="18" charset="0"/>
                        <a:ea typeface="新細明體" panose="02020500000000000000" pitchFamily="18" charset="-120"/>
                      </a:endParaRPr>
                    </a:p>
                  </a:txBody>
                  <a:tcPr marL="68580" marR="68580" marT="0" marB="0" anchor="ctr"/>
                </a:tc>
                <a:tc>
                  <a:txBody>
                    <a:bodyPr/>
                    <a:lstStyle/>
                    <a:p>
                      <a:pPr marL="304800" algn="ctr">
                        <a:lnSpc>
                          <a:spcPct val="125000"/>
                        </a:lnSpc>
                        <a:spcAft>
                          <a:spcPts val="0"/>
                        </a:spcAft>
                      </a:pPr>
                      <a:r>
                        <a:rPr lang="en-US" sz="2800" kern="100" dirty="0">
                          <a:solidFill>
                            <a:schemeClr val="tx1">
                              <a:lumMod val="95000"/>
                              <a:lumOff val="5000"/>
                            </a:schemeClr>
                          </a:solidFill>
                          <a:effectLst/>
                        </a:rPr>
                        <a:t>46.42</a:t>
                      </a:r>
                      <a:endParaRPr lang="zh-TW" sz="2800" kern="100" dirty="0">
                        <a:solidFill>
                          <a:schemeClr val="tx1">
                            <a:lumMod val="95000"/>
                            <a:lumOff val="5000"/>
                          </a:schemeClr>
                        </a:solidFill>
                        <a:effectLst/>
                        <a:latin typeface="Times New Roman" panose="02020603050405020304" pitchFamily="18" charset="0"/>
                        <a:ea typeface="新細明體" panose="02020500000000000000" pitchFamily="18" charset="-120"/>
                      </a:endParaRPr>
                    </a:p>
                  </a:txBody>
                  <a:tcPr marL="68580" marR="68580" marT="0" marB="0" anchor="ctr">
                    <a:solidFill>
                      <a:schemeClr val="accent1"/>
                    </a:solidFill>
                  </a:tcPr>
                </a:tc>
                <a:tc>
                  <a:txBody>
                    <a:bodyPr/>
                    <a:lstStyle/>
                    <a:p>
                      <a:pPr marL="304800" algn="ctr">
                        <a:lnSpc>
                          <a:spcPct val="125000"/>
                        </a:lnSpc>
                        <a:spcAft>
                          <a:spcPts val="0"/>
                        </a:spcAft>
                      </a:pPr>
                      <a:r>
                        <a:rPr lang="en-US" sz="2800" kern="100" dirty="0">
                          <a:solidFill>
                            <a:srgbClr val="FF0000"/>
                          </a:solidFill>
                          <a:effectLst/>
                        </a:rPr>
                        <a:t>46.01</a:t>
                      </a:r>
                      <a:endParaRPr lang="zh-TW" sz="2800" kern="100" dirty="0">
                        <a:solidFill>
                          <a:srgbClr val="FF0000"/>
                        </a:solidFill>
                        <a:effectLst/>
                        <a:latin typeface="Times New Roman" panose="02020603050405020304" pitchFamily="18" charset="0"/>
                        <a:ea typeface="新細明體" panose="02020500000000000000" pitchFamily="18" charset="-120"/>
                      </a:endParaRPr>
                    </a:p>
                  </a:txBody>
                  <a:tcPr marL="68580" marR="68580" marT="0" marB="0" anchor="ctr"/>
                </a:tc>
                <a:extLst>
                  <a:ext uri="{0D108BD9-81ED-4DB2-BD59-A6C34878D82A}">
                    <a16:rowId xmlns:a16="http://schemas.microsoft.com/office/drawing/2014/main" val="3703590385"/>
                  </a:ext>
                </a:extLst>
              </a:tr>
            </a:tbl>
          </a:graphicData>
        </a:graphic>
      </p:graphicFrame>
      <p:graphicFrame>
        <p:nvGraphicFramePr>
          <p:cNvPr id="3" name="表格 2"/>
          <p:cNvGraphicFramePr>
            <a:graphicFrameLocks noGrp="1"/>
          </p:cNvGraphicFramePr>
          <p:nvPr>
            <p:extLst>
              <p:ext uri="{D42A27DB-BD31-4B8C-83A1-F6EECF244321}">
                <p14:modId xmlns:p14="http://schemas.microsoft.com/office/powerpoint/2010/main" val="593889634"/>
              </p:ext>
            </p:extLst>
          </p:nvPr>
        </p:nvGraphicFramePr>
        <p:xfrm>
          <a:off x="406255" y="2683686"/>
          <a:ext cx="9612000" cy="3985854"/>
        </p:xfrm>
        <a:graphic>
          <a:graphicData uri="http://schemas.openxmlformats.org/drawingml/2006/table">
            <a:tbl>
              <a:tblPr firstRow="1" firstCol="1" bandRow="1">
                <a:tableStyleId>{5C22544A-7EE6-4342-B048-85BDC9FD1C3A}</a:tableStyleId>
              </a:tblPr>
              <a:tblGrid>
                <a:gridCol w="1922400">
                  <a:extLst>
                    <a:ext uri="{9D8B030D-6E8A-4147-A177-3AD203B41FA5}">
                      <a16:colId xmlns:a16="http://schemas.microsoft.com/office/drawing/2014/main" val="4272873570"/>
                    </a:ext>
                  </a:extLst>
                </a:gridCol>
                <a:gridCol w="1922400">
                  <a:extLst>
                    <a:ext uri="{9D8B030D-6E8A-4147-A177-3AD203B41FA5}">
                      <a16:colId xmlns:a16="http://schemas.microsoft.com/office/drawing/2014/main" val="74291105"/>
                    </a:ext>
                  </a:extLst>
                </a:gridCol>
                <a:gridCol w="1922400">
                  <a:extLst>
                    <a:ext uri="{9D8B030D-6E8A-4147-A177-3AD203B41FA5}">
                      <a16:colId xmlns:a16="http://schemas.microsoft.com/office/drawing/2014/main" val="4267118980"/>
                    </a:ext>
                  </a:extLst>
                </a:gridCol>
                <a:gridCol w="1922400">
                  <a:extLst>
                    <a:ext uri="{9D8B030D-6E8A-4147-A177-3AD203B41FA5}">
                      <a16:colId xmlns:a16="http://schemas.microsoft.com/office/drawing/2014/main" val="2478892897"/>
                    </a:ext>
                  </a:extLst>
                </a:gridCol>
                <a:gridCol w="1922400">
                  <a:extLst>
                    <a:ext uri="{9D8B030D-6E8A-4147-A177-3AD203B41FA5}">
                      <a16:colId xmlns:a16="http://schemas.microsoft.com/office/drawing/2014/main" val="1932566813"/>
                    </a:ext>
                  </a:extLst>
                </a:gridCol>
              </a:tblGrid>
              <a:tr h="1219200">
                <a:tc>
                  <a:txBody>
                    <a:bodyPr/>
                    <a:lstStyle/>
                    <a:p>
                      <a:pPr marL="304800">
                        <a:lnSpc>
                          <a:spcPct val="125000"/>
                        </a:lnSpc>
                        <a:spcAft>
                          <a:spcPts val="0"/>
                        </a:spcAft>
                      </a:pPr>
                      <a:r>
                        <a:rPr lang="en-US" altLang="zh-TW" sz="2800" kern="100" dirty="0" smtClean="0">
                          <a:effectLst/>
                          <a:latin typeface="+mn-lt"/>
                          <a:ea typeface="+mn-ea"/>
                        </a:rPr>
                        <a:t>Semantic</a:t>
                      </a:r>
                      <a:endParaRPr lang="zh-TW" sz="2800" kern="1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marL="304800">
                        <a:lnSpc>
                          <a:spcPct val="125000"/>
                        </a:lnSpc>
                        <a:spcAft>
                          <a:spcPts val="0"/>
                        </a:spcAft>
                      </a:pPr>
                      <a:r>
                        <a:rPr lang="en-US" sz="2800" kern="100" dirty="0">
                          <a:effectLst/>
                        </a:rPr>
                        <a:t>Depth map</a:t>
                      </a:r>
                      <a:endParaRPr lang="zh-TW" sz="2800" kern="1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marL="304800">
                        <a:lnSpc>
                          <a:spcPct val="125000"/>
                        </a:lnSpc>
                        <a:spcAft>
                          <a:spcPts val="0"/>
                        </a:spcAft>
                      </a:pPr>
                      <a:r>
                        <a:rPr lang="en-US" sz="2800" kern="100" dirty="0">
                          <a:effectLst/>
                        </a:rPr>
                        <a:t>Ground truth</a:t>
                      </a:r>
                      <a:endParaRPr lang="zh-TW" sz="2800" kern="1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marL="304800">
                        <a:lnSpc>
                          <a:spcPct val="125000"/>
                        </a:lnSpc>
                        <a:spcAft>
                          <a:spcPts val="0"/>
                        </a:spcAft>
                      </a:pPr>
                      <a:r>
                        <a:rPr lang="en-US" sz="2800" kern="100" dirty="0">
                          <a:effectLst/>
                        </a:rPr>
                        <a:t>SPADE</a:t>
                      </a:r>
                      <a:endParaRPr lang="zh-TW" sz="2800" kern="1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marL="304800">
                        <a:lnSpc>
                          <a:spcPct val="125000"/>
                        </a:lnSpc>
                        <a:spcAft>
                          <a:spcPts val="0"/>
                        </a:spcAft>
                      </a:pPr>
                      <a:r>
                        <a:rPr lang="en-US" sz="2800" kern="100" dirty="0">
                          <a:effectLst/>
                        </a:rPr>
                        <a:t>OURS</a:t>
                      </a:r>
                      <a:endParaRPr lang="zh-TW" sz="2800" kern="100" dirty="0">
                        <a:effectLst/>
                        <a:latin typeface="Times New Roman" panose="02020603050405020304" pitchFamily="18" charset="0"/>
                        <a:ea typeface="新細明體" panose="02020500000000000000" pitchFamily="18" charset="-120"/>
                      </a:endParaRPr>
                    </a:p>
                  </a:txBody>
                  <a:tcPr marL="68580" marR="68580" marT="0" marB="0"/>
                </a:tc>
                <a:extLst>
                  <a:ext uri="{0D108BD9-81ED-4DB2-BD59-A6C34878D82A}">
                    <a16:rowId xmlns:a16="http://schemas.microsoft.com/office/drawing/2014/main" val="1850054179"/>
                  </a:ext>
                </a:extLst>
              </a:tr>
              <a:tr h="1383327">
                <a:tc>
                  <a:txBody>
                    <a:bodyPr/>
                    <a:lstStyle/>
                    <a:p>
                      <a:pPr marL="304800">
                        <a:lnSpc>
                          <a:spcPct val="125000"/>
                        </a:lnSpc>
                        <a:spcAft>
                          <a:spcPts val="0"/>
                        </a:spcAft>
                      </a:pPr>
                      <a:endParaRPr lang="zh-TW" sz="1200" kern="100">
                        <a:effectLst/>
                        <a:latin typeface="Times New Roman" panose="02020603050405020304" pitchFamily="18" charset="0"/>
                        <a:ea typeface="新細明體" panose="02020500000000000000" pitchFamily="18" charset="-120"/>
                      </a:endParaRPr>
                    </a:p>
                  </a:txBody>
                  <a:tcPr marL="68580" marR="68580" marT="0" marB="0"/>
                </a:tc>
                <a:tc>
                  <a:txBody>
                    <a:bodyPr/>
                    <a:lstStyle/>
                    <a:p>
                      <a:pPr marL="304800">
                        <a:lnSpc>
                          <a:spcPct val="125000"/>
                        </a:lnSpc>
                        <a:spcAft>
                          <a:spcPts val="0"/>
                        </a:spcAft>
                      </a:pPr>
                      <a:endParaRPr lang="en-US" sz="1200" kern="100" dirty="0">
                        <a:effectLst/>
                        <a:latin typeface="標楷體" panose="03000509000000000000" pitchFamily="65" charset="-120"/>
                        <a:ea typeface="新細明體" panose="02020500000000000000" pitchFamily="18" charset="-120"/>
                      </a:endParaRPr>
                    </a:p>
                  </a:txBody>
                  <a:tcPr marL="68580" marR="68580" marT="0" marB="0"/>
                </a:tc>
                <a:tc>
                  <a:txBody>
                    <a:bodyPr/>
                    <a:lstStyle/>
                    <a:p>
                      <a:pPr marL="304800">
                        <a:lnSpc>
                          <a:spcPct val="125000"/>
                        </a:lnSpc>
                        <a:spcAft>
                          <a:spcPts val="0"/>
                        </a:spcAft>
                      </a:pPr>
                      <a:endParaRPr lang="en-US" sz="1200" kern="100" dirty="0">
                        <a:effectLst/>
                        <a:latin typeface="標楷體" panose="03000509000000000000" pitchFamily="65" charset="-120"/>
                        <a:ea typeface="新細明體" panose="02020500000000000000" pitchFamily="18" charset="-120"/>
                      </a:endParaRPr>
                    </a:p>
                  </a:txBody>
                  <a:tcPr marL="68580" marR="68580" marT="0" marB="0"/>
                </a:tc>
                <a:tc>
                  <a:txBody>
                    <a:bodyPr/>
                    <a:lstStyle/>
                    <a:p>
                      <a:pPr marL="304800">
                        <a:lnSpc>
                          <a:spcPct val="125000"/>
                        </a:lnSpc>
                        <a:spcAft>
                          <a:spcPts val="0"/>
                        </a:spcAft>
                      </a:pPr>
                      <a:endParaRPr lang="en-US" sz="1200" kern="100" dirty="0">
                        <a:effectLst/>
                        <a:latin typeface="標楷體" panose="03000509000000000000" pitchFamily="65" charset="-120"/>
                        <a:ea typeface="新細明體" panose="02020500000000000000" pitchFamily="18" charset="-120"/>
                      </a:endParaRPr>
                    </a:p>
                  </a:txBody>
                  <a:tcPr marL="68580" marR="68580" marT="0" marB="0"/>
                </a:tc>
                <a:tc>
                  <a:txBody>
                    <a:bodyPr/>
                    <a:lstStyle/>
                    <a:p>
                      <a:pPr marL="304800">
                        <a:lnSpc>
                          <a:spcPct val="125000"/>
                        </a:lnSpc>
                        <a:spcAft>
                          <a:spcPts val="0"/>
                        </a:spcAft>
                      </a:pPr>
                      <a:endParaRPr lang="en-US" sz="1200" kern="100" dirty="0">
                        <a:effectLst/>
                        <a:latin typeface="標楷體" panose="03000509000000000000" pitchFamily="65" charset="-120"/>
                        <a:ea typeface="新細明體" panose="02020500000000000000" pitchFamily="18" charset="-120"/>
                      </a:endParaRPr>
                    </a:p>
                  </a:txBody>
                  <a:tcPr marL="68580" marR="68580" marT="0" marB="0"/>
                </a:tc>
                <a:extLst>
                  <a:ext uri="{0D108BD9-81ED-4DB2-BD59-A6C34878D82A}">
                    <a16:rowId xmlns:a16="http://schemas.microsoft.com/office/drawing/2014/main" val="3323054665"/>
                  </a:ext>
                </a:extLst>
              </a:tr>
              <a:tr h="1383327">
                <a:tc>
                  <a:txBody>
                    <a:bodyPr/>
                    <a:lstStyle/>
                    <a:p>
                      <a:pPr marL="304800">
                        <a:lnSpc>
                          <a:spcPct val="125000"/>
                        </a:lnSpc>
                        <a:spcAft>
                          <a:spcPts val="0"/>
                        </a:spcAft>
                      </a:pPr>
                      <a:endParaRPr lang="zh-TW" sz="1200" kern="100">
                        <a:effectLst/>
                        <a:latin typeface="Times New Roman" panose="02020603050405020304" pitchFamily="18" charset="0"/>
                        <a:ea typeface="新細明體" panose="02020500000000000000" pitchFamily="18" charset="-120"/>
                      </a:endParaRPr>
                    </a:p>
                  </a:txBody>
                  <a:tcPr marL="68580" marR="68580" marT="0" marB="0"/>
                </a:tc>
                <a:tc>
                  <a:txBody>
                    <a:bodyPr/>
                    <a:lstStyle/>
                    <a:p>
                      <a:pPr marL="304800">
                        <a:lnSpc>
                          <a:spcPct val="125000"/>
                        </a:lnSpc>
                        <a:spcAft>
                          <a:spcPts val="0"/>
                        </a:spcAft>
                      </a:pPr>
                      <a:endParaRPr lang="en-US" sz="1200" kern="100" dirty="0">
                        <a:effectLst/>
                        <a:latin typeface="標楷體" panose="03000509000000000000" pitchFamily="65" charset="-120"/>
                        <a:ea typeface="新細明體" panose="02020500000000000000" pitchFamily="18" charset="-120"/>
                      </a:endParaRPr>
                    </a:p>
                  </a:txBody>
                  <a:tcPr marL="68580" marR="68580" marT="0" marB="0"/>
                </a:tc>
                <a:tc>
                  <a:txBody>
                    <a:bodyPr/>
                    <a:lstStyle/>
                    <a:p>
                      <a:pPr marL="304800">
                        <a:lnSpc>
                          <a:spcPct val="125000"/>
                        </a:lnSpc>
                        <a:spcAft>
                          <a:spcPts val="0"/>
                        </a:spcAft>
                      </a:pPr>
                      <a:endParaRPr lang="en-US" sz="1200" kern="100" dirty="0">
                        <a:effectLst/>
                        <a:latin typeface="標楷體" panose="03000509000000000000" pitchFamily="65" charset="-120"/>
                        <a:ea typeface="新細明體" panose="02020500000000000000" pitchFamily="18" charset="-120"/>
                      </a:endParaRPr>
                    </a:p>
                  </a:txBody>
                  <a:tcPr marL="68580" marR="68580" marT="0" marB="0"/>
                </a:tc>
                <a:tc>
                  <a:txBody>
                    <a:bodyPr/>
                    <a:lstStyle/>
                    <a:p>
                      <a:pPr marL="304800">
                        <a:lnSpc>
                          <a:spcPct val="125000"/>
                        </a:lnSpc>
                        <a:spcAft>
                          <a:spcPts val="0"/>
                        </a:spcAft>
                      </a:pPr>
                      <a:endParaRPr lang="en-US" sz="1200" kern="100" dirty="0">
                        <a:effectLst/>
                        <a:latin typeface="標楷體" panose="03000509000000000000" pitchFamily="65" charset="-120"/>
                        <a:ea typeface="新細明體" panose="02020500000000000000" pitchFamily="18" charset="-120"/>
                      </a:endParaRPr>
                    </a:p>
                  </a:txBody>
                  <a:tcPr marL="68580" marR="68580" marT="0" marB="0"/>
                </a:tc>
                <a:tc>
                  <a:txBody>
                    <a:bodyPr/>
                    <a:lstStyle/>
                    <a:p>
                      <a:pPr marL="304800">
                        <a:lnSpc>
                          <a:spcPct val="125000"/>
                        </a:lnSpc>
                        <a:spcAft>
                          <a:spcPts val="0"/>
                        </a:spcAft>
                      </a:pPr>
                      <a:endParaRPr lang="en-US" sz="1200" kern="100" dirty="0">
                        <a:effectLst/>
                        <a:latin typeface="標楷體" panose="03000509000000000000" pitchFamily="65" charset="-120"/>
                        <a:ea typeface="新細明體" panose="02020500000000000000" pitchFamily="18" charset="-120"/>
                      </a:endParaRPr>
                    </a:p>
                  </a:txBody>
                  <a:tcPr marL="68580" marR="68580" marT="0" marB="0"/>
                </a:tc>
                <a:extLst>
                  <a:ext uri="{0D108BD9-81ED-4DB2-BD59-A6C34878D82A}">
                    <a16:rowId xmlns:a16="http://schemas.microsoft.com/office/drawing/2014/main" val="793128930"/>
                  </a:ext>
                </a:extLst>
              </a:tr>
            </a:tbl>
          </a:graphicData>
        </a:graphic>
      </p:graphicFrame>
      <p:pic>
        <p:nvPicPr>
          <p:cNvPr id="5130" name="圖片 11" descr="ADE_val_0000156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5213" y="3932034"/>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5129" name="图片 9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82629" y="3932034"/>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5128" name="圖片 57" descr="ADE_val_0000156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82255" y="3932034"/>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5127" name="圖片 56" descr="ADE_val_0000156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81881" y="3932034"/>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5126" name="圖片 55" descr="ADE_val_0000156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60864" y="3932034"/>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5125" name="圖片 12" descr="ADE_val_0000154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213" y="5335538"/>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5124" name="图片 9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682629" y="5335538"/>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5123" name="圖片 61" descr="ADE_val_00001548"/>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82255" y="5335538"/>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5122" name="圖片 60" descr="ADE_val_00001548"/>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81881" y="5335538"/>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5121" name="圖片 59" descr="ADE_val_00001548"/>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460864" y="5335538"/>
            <a:ext cx="1260000" cy="1260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1832256" y="959388"/>
            <a:ext cx="2173745" cy="646331"/>
          </a:xfrm>
          <a:prstGeom prst="rect">
            <a:avLst/>
          </a:prstGeom>
        </p:spPr>
        <p:txBody>
          <a:bodyPr wrap="square">
            <a:spAutoFit/>
          </a:bodyPr>
          <a:lstStyle/>
          <a:p>
            <a:pPr algn="ctr"/>
            <a:r>
              <a:rPr lang="en-US" altLang="zh-TW" sz="3600" dirty="0" smtClean="0">
                <a:solidFill>
                  <a:schemeClr val="bg1"/>
                </a:solidFill>
                <a:ea typeface="標楷體" panose="03000509000000000000" pitchFamily="65" charset="-120"/>
              </a:rPr>
              <a:t>FID score</a:t>
            </a:r>
            <a:endParaRPr lang="zh-TW" altLang="en-US" sz="3600" dirty="0">
              <a:solidFill>
                <a:schemeClr val="bg1"/>
              </a:solidFill>
            </a:endParaRPr>
          </a:p>
        </p:txBody>
      </p:sp>
      <p:sp>
        <p:nvSpPr>
          <p:cNvPr id="15" name="矩形 14"/>
          <p:cNvSpPr/>
          <p:nvPr/>
        </p:nvSpPr>
        <p:spPr>
          <a:xfrm>
            <a:off x="10018255" y="4973458"/>
            <a:ext cx="2173745" cy="1200329"/>
          </a:xfrm>
          <a:prstGeom prst="rect">
            <a:avLst/>
          </a:prstGeom>
        </p:spPr>
        <p:txBody>
          <a:bodyPr wrap="square">
            <a:spAutoFit/>
          </a:bodyPr>
          <a:lstStyle/>
          <a:p>
            <a:pPr algn="ctr"/>
            <a:r>
              <a:rPr lang="zh-TW" altLang="en-US" sz="3600" dirty="0" smtClean="0">
                <a:solidFill>
                  <a:schemeClr val="bg1"/>
                </a:solidFill>
                <a:ea typeface="標楷體" panose="03000509000000000000" pitchFamily="65" charset="-120"/>
              </a:rPr>
              <a:t>階段二</a:t>
            </a:r>
            <a:endParaRPr lang="en-US" altLang="zh-TW" sz="3600" dirty="0">
              <a:solidFill>
                <a:schemeClr val="bg1"/>
              </a:solidFill>
              <a:ea typeface="標楷體" panose="03000509000000000000" pitchFamily="65" charset="-120"/>
            </a:endParaRPr>
          </a:p>
          <a:p>
            <a:pPr algn="ctr"/>
            <a:r>
              <a:rPr lang="zh-TW" altLang="en-US" sz="3600" dirty="0">
                <a:solidFill>
                  <a:schemeClr val="bg1"/>
                </a:solidFill>
                <a:ea typeface="標楷體" panose="03000509000000000000" pitchFamily="65" charset="-120"/>
              </a:rPr>
              <a:t>結果圖</a:t>
            </a:r>
            <a:endParaRPr lang="zh-TW" altLang="en-US" sz="3600" dirty="0">
              <a:solidFill>
                <a:schemeClr val="bg1"/>
              </a:solidFill>
            </a:endParaRPr>
          </a:p>
        </p:txBody>
      </p:sp>
      <p:sp>
        <p:nvSpPr>
          <p:cNvPr id="11" name="投影片編號版面配置區 10"/>
          <p:cNvSpPr>
            <a:spLocks noGrp="1"/>
          </p:cNvSpPr>
          <p:nvPr>
            <p:ph type="sldNum" sz="quarter" idx="12"/>
          </p:nvPr>
        </p:nvSpPr>
        <p:spPr/>
        <p:txBody>
          <a:bodyPr/>
          <a:lstStyle/>
          <a:p>
            <a:pPr>
              <a:buNone/>
              <a:defRPr/>
            </a:pPr>
            <a:fld id="{B4A04979-ABD1-4D21-8D4D-B6A8FA918725}" type="slidenum">
              <a:rPr lang="zh-CN" altLang="en-US" smtClean="0"/>
              <a:pPr>
                <a:buNone/>
                <a:defRPr/>
              </a:pPr>
              <a:t>19</a:t>
            </a:fld>
            <a:endParaRPr lang="zh-CN" altLang="en-US" dirty="0"/>
          </a:p>
        </p:txBody>
      </p:sp>
    </p:spTree>
    <p:extLst>
      <p:ext uri="{BB962C8B-B14F-4D97-AF65-F5344CB8AC3E}">
        <p14:creationId xmlns:p14="http://schemas.microsoft.com/office/powerpoint/2010/main" val="20273448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bwMode="auto">
      <p:bgPr>
        <a:solidFill>
          <a:srgbClr val="F8F8F8"/>
        </a:solidFill>
        <a:effectLst/>
      </p:bgPr>
    </p:bg>
    <p:spTree>
      <p:nvGrpSpPr>
        <p:cNvPr id="1" name=""/>
        <p:cNvGrpSpPr/>
        <p:nvPr/>
      </p:nvGrpSpPr>
      <p:grpSpPr>
        <a:xfrm>
          <a:off x="0" y="0"/>
          <a:ext cx="0" cy="0"/>
          <a:chOff x="0" y="0"/>
          <a:chExt cx="0" cy="0"/>
        </a:xfrm>
      </p:grpSpPr>
      <p:sp>
        <p:nvSpPr>
          <p:cNvPr id="29698" name="矩形 31"/>
          <p:cNvSpPr>
            <a:spLocks noChangeArrowheads="1"/>
          </p:cNvSpPr>
          <p:nvPr/>
        </p:nvSpPr>
        <p:spPr bwMode="auto">
          <a:xfrm>
            <a:off x="0" y="0"/>
            <a:ext cx="12192000" cy="2544763"/>
          </a:xfrm>
          <a:prstGeom prst="rect">
            <a:avLst/>
          </a:prstGeom>
          <a:gradFill rotWithShape="0">
            <a:gsLst>
              <a:gs pos="0">
                <a:srgbClr val="FFFFFF"/>
              </a:gs>
              <a:gs pos="100000">
                <a:srgbClr val="F2F2F2"/>
              </a:gs>
            </a:gsLst>
            <a:lin ang="5400000"/>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29699" name="文本框 4"/>
          <p:cNvSpPr txBox="1">
            <a:spLocks noChangeArrowheads="1"/>
          </p:cNvSpPr>
          <p:nvPr/>
        </p:nvSpPr>
        <p:spPr bwMode="auto">
          <a:xfrm>
            <a:off x="5180013" y="1071563"/>
            <a:ext cx="186213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4800" dirty="0">
                <a:solidFill>
                  <a:srgbClr val="003F78"/>
                </a:solidFill>
                <a:latin typeface="微软雅黑" panose="020B0503020204020204" pitchFamily="34" charset="-122"/>
                <a:ea typeface="微软雅黑" panose="020B0503020204020204" pitchFamily="34" charset="-122"/>
              </a:rPr>
              <a:t>目錄</a:t>
            </a:r>
            <a:endParaRPr lang="zh-CN" altLang="en-US" sz="4800" dirty="0">
              <a:solidFill>
                <a:srgbClr val="003F78"/>
              </a:solidFill>
              <a:latin typeface="微软雅黑" panose="020B0503020204020204" pitchFamily="34" charset="-122"/>
              <a:ea typeface="微软雅黑" panose="020B0503020204020204" pitchFamily="34" charset="-122"/>
            </a:endParaRPr>
          </a:p>
        </p:txBody>
      </p:sp>
      <p:cxnSp>
        <p:nvCxnSpPr>
          <p:cNvPr id="29700" name="直接连接符 5"/>
          <p:cNvCxnSpPr>
            <a:cxnSpLocks noChangeShapeType="1"/>
          </p:cNvCxnSpPr>
          <p:nvPr/>
        </p:nvCxnSpPr>
        <p:spPr bwMode="auto">
          <a:xfrm>
            <a:off x="6916738" y="1527175"/>
            <a:ext cx="815975" cy="0"/>
          </a:xfrm>
          <a:prstGeom prst="line">
            <a:avLst/>
          </a:prstGeom>
          <a:noFill/>
          <a:ln w="38100">
            <a:solidFill>
              <a:srgbClr val="013668"/>
            </a:solidFill>
            <a:round/>
            <a:headEnd/>
            <a:tailEnd/>
          </a:ln>
          <a:extLst>
            <a:ext uri="{909E8E84-426E-40DD-AFC4-6F175D3DCCD1}">
              <a14:hiddenFill xmlns:a14="http://schemas.microsoft.com/office/drawing/2010/main">
                <a:noFill/>
              </a14:hiddenFill>
            </a:ext>
          </a:extLst>
        </p:spPr>
      </p:cxnSp>
      <p:cxnSp>
        <p:nvCxnSpPr>
          <p:cNvPr id="29701" name="直接连接符 6"/>
          <p:cNvCxnSpPr>
            <a:cxnSpLocks noChangeShapeType="1"/>
          </p:cNvCxnSpPr>
          <p:nvPr/>
        </p:nvCxnSpPr>
        <p:spPr bwMode="auto">
          <a:xfrm>
            <a:off x="4532313" y="1527175"/>
            <a:ext cx="815975" cy="0"/>
          </a:xfrm>
          <a:prstGeom prst="line">
            <a:avLst/>
          </a:prstGeom>
          <a:noFill/>
          <a:ln w="38100">
            <a:solidFill>
              <a:srgbClr val="013668"/>
            </a:solidFill>
            <a:round/>
            <a:headEnd/>
            <a:tailEnd/>
          </a:ln>
          <a:extLst>
            <a:ext uri="{909E8E84-426E-40DD-AFC4-6F175D3DCCD1}">
              <a14:hiddenFill xmlns:a14="http://schemas.microsoft.com/office/drawing/2010/main">
                <a:noFill/>
              </a14:hiddenFill>
            </a:ext>
          </a:extLst>
        </p:spPr>
      </p:cxnSp>
      <p:cxnSp>
        <p:nvCxnSpPr>
          <p:cNvPr id="29702" name="直接连接符 7"/>
          <p:cNvCxnSpPr>
            <a:cxnSpLocks noChangeShapeType="1"/>
          </p:cNvCxnSpPr>
          <p:nvPr/>
        </p:nvCxnSpPr>
        <p:spPr bwMode="auto">
          <a:xfrm>
            <a:off x="4532313" y="2276475"/>
            <a:ext cx="3200400" cy="0"/>
          </a:xfrm>
          <a:prstGeom prst="line">
            <a:avLst/>
          </a:prstGeom>
          <a:noFill/>
          <a:ln w="38100">
            <a:solidFill>
              <a:srgbClr val="013668"/>
            </a:solidFill>
            <a:round/>
            <a:headEnd/>
            <a:tailEnd/>
          </a:ln>
          <a:extLst>
            <a:ext uri="{909E8E84-426E-40DD-AFC4-6F175D3DCCD1}">
              <a14:hiddenFill xmlns:a14="http://schemas.microsoft.com/office/drawing/2010/main">
                <a:noFill/>
              </a14:hiddenFill>
            </a:ext>
          </a:extLst>
        </p:spPr>
      </p:cxnSp>
      <p:cxnSp>
        <p:nvCxnSpPr>
          <p:cNvPr id="29703" name="直接连接符 8"/>
          <p:cNvCxnSpPr>
            <a:cxnSpLocks noChangeShapeType="1"/>
          </p:cNvCxnSpPr>
          <p:nvPr/>
        </p:nvCxnSpPr>
        <p:spPr bwMode="auto">
          <a:xfrm>
            <a:off x="4543425" y="1527175"/>
            <a:ext cx="0" cy="749300"/>
          </a:xfrm>
          <a:prstGeom prst="line">
            <a:avLst/>
          </a:prstGeom>
          <a:noFill/>
          <a:ln w="38100">
            <a:solidFill>
              <a:srgbClr val="013668"/>
            </a:solidFill>
            <a:round/>
            <a:headEnd/>
            <a:tailEnd/>
          </a:ln>
          <a:extLst>
            <a:ext uri="{909E8E84-426E-40DD-AFC4-6F175D3DCCD1}">
              <a14:hiddenFill xmlns:a14="http://schemas.microsoft.com/office/drawing/2010/main">
                <a:noFill/>
              </a14:hiddenFill>
            </a:ext>
          </a:extLst>
        </p:spPr>
      </p:cxnSp>
      <p:cxnSp>
        <p:nvCxnSpPr>
          <p:cNvPr id="29704" name="直接连接符 9"/>
          <p:cNvCxnSpPr>
            <a:cxnSpLocks noChangeShapeType="1"/>
          </p:cNvCxnSpPr>
          <p:nvPr/>
        </p:nvCxnSpPr>
        <p:spPr bwMode="auto">
          <a:xfrm>
            <a:off x="7721600" y="1527175"/>
            <a:ext cx="0" cy="749300"/>
          </a:xfrm>
          <a:prstGeom prst="line">
            <a:avLst/>
          </a:prstGeom>
          <a:noFill/>
          <a:ln w="38100">
            <a:solidFill>
              <a:srgbClr val="013668"/>
            </a:solidFill>
            <a:round/>
            <a:headEnd/>
            <a:tailEnd/>
          </a:ln>
          <a:extLst>
            <a:ext uri="{909E8E84-426E-40DD-AFC4-6F175D3DCCD1}">
              <a14:hiddenFill xmlns:a14="http://schemas.microsoft.com/office/drawing/2010/main">
                <a:noFill/>
              </a14:hiddenFill>
            </a:ext>
          </a:extLst>
        </p:spPr>
      </p:cxnSp>
      <p:cxnSp>
        <p:nvCxnSpPr>
          <p:cNvPr id="29706" name="直接连接符 11"/>
          <p:cNvCxnSpPr>
            <a:cxnSpLocks noChangeShapeType="1"/>
          </p:cNvCxnSpPr>
          <p:nvPr/>
        </p:nvCxnSpPr>
        <p:spPr bwMode="auto">
          <a:xfrm>
            <a:off x="2006600" y="2416175"/>
            <a:ext cx="8272463" cy="0"/>
          </a:xfrm>
          <a:prstGeom prst="line">
            <a:avLst/>
          </a:prstGeom>
          <a:noFill/>
          <a:ln w="6350">
            <a:solidFill>
              <a:srgbClr val="013668"/>
            </a:solidFill>
            <a:prstDash val="dash"/>
            <a:round/>
            <a:headEnd/>
            <a:tailEnd/>
          </a:ln>
          <a:extLst>
            <a:ext uri="{909E8E84-426E-40DD-AFC4-6F175D3DCCD1}">
              <a14:hiddenFill xmlns:a14="http://schemas.microsoft.com/office/drawing/2010/main">
                <a:noFill/>
              </a14:hiddenFill>
            </a:ext>
          </a:extLst>
        </p:spPr>
      </p:cxnSp>
      <p:sp>
        <p:nvSpPr>
          <p:cNvPr id="29707" name="任意多边形 12"/>
          <p:cNvSpPr>
            <a:spLocks noChangeArrowheads="1"/>
          </p:cNvSpPr>
          <p:nvPr/>
        </p:nvSpPr>
        <p:spPr bwMode="auto">
          <a:xfrm>
            <a:off x="2112963" y="3155950"/>
            <a:ext cx="2003425" cy="754063"/>
          </a:xfrm>
          <a:custGeom>
            <a:avLst/>
            <a:gdLst>
              <a:gd name="T0" fmla="*/ 973227 w 1284514"/>
              <a:gd name="T1" fmla="*/ 0 h 772886"/>
              <a:gd name="T2" fmla="*/ 0 w 1284514"/>
              <a:gd name="T3" fmla="*/ 0 h 772886"/>
              <a:gd name="T4" fmla="*/ 0 w 1284514"/>
              <a:gd name="T5" fmla="*/ 735698 h 772886"/>
              <a:gd name="T6" fmla="*/ 3124693 w 1284514"/>
              <a:gd name="T7" fmla="*/ 735698 h 772886"/>
              <a:gd name="T8" fmla="*/ 3124693 w 1284514"/>
              <a:gd name="T9" fmla="*/ 3466 h 772886"/>
              <a:gd name="T10" fmla="*/ 2308037 w 1284514"/>
              <a:gd name="T11" fmla="*/ 301 h 7728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84514" h="772886">
                <a:moveTo>
                  <a:pt x="400079" y="0"/>
                </a:moveTo>
                <a:lnTo>
                  <a:pt x="0" y="0"/>
                </a:lnTo>
                <a:lnTo>
                  <a:pt x="0" y="772886"/>
                </a:lnTo>
                <a:lnTo>
                  <a:pt x="1284514" y="772886"/>
                </a:lnTo>
                <a:lnTo>
                  <a:pt x="1284514" y="3642"/>
                </a:lnTo>
                <a:lnTo>
                  <a:pt x="948799" y="317"/>
                </a:lnTo>
              </a:path>
            </a:pathLst>
          </a:custGeom>
          <a:noFill/>
          <a:ln w="19050">
            <a:solidFill>
              <a:schemeClr val="bg1"/>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9708" name="文本框 13"/>
          <p:cNvSpPr txBox="1">
            <a:spLocks noChangeArrowheads="1"/>
          </p:cNvSpPr>
          <p:nvPr/>
        </p:nvSpPr>
        <p:spPr bwMode="auto">
          <a:xfrm>
            <a:off x="2787650" y="2913063"/>
            <a:ext cx="654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dirty="0">
                <a:solidFill>
                  <a:schemeClr val="bg1"/>
                </a:solidFill>
                <a:latin typeface="Impact" panose="020B0806030902050204" pitchFamily="34" charset="0"/>
              </a:rPr>
              <a:t>1</a:t>
            </a:r>
            <a:endParaRPr lang="zh-CN" altLang="en-US" sz="2400">
              <a:solidFill>
                <a:schemeClr val="bg1"/>
              </a:solidFill>
              <a:latin typeface="Impact" panose="020B0806030902050204" pitchFamily="34" charset="0"/>
            </a:endParaRPr>
          </a:p>
        </p:txBody>
      </p:sp>
      <p:sp>
        <p:nvSpPr>
          <p:cNvPr id="29709" name="文本框 14"/>
          <p:cNvSpPr txBox="1">
            <a:spLocks noChangeArrowheads="1"/>
          </p:cNvSpPr>
          <p:nvPr/>
        </p:nvSpPr>
        <p:spPr bwMode="auto">
          <a:xfrm>
            <a:off x="2181225" y="3343275"/>
            <a:ext cx="18669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2400" dirty="0" smtClean="0">
                <a:solidFill>
                  <a:schemeClr val="bg1"/>
                </a:solidFill>
                <a:latin typeface="微软雅黑" panose="020B0503020204020204" pitchFamily="34" charset="-122"/>
                <a:ea typeface="微软雅黑" panose="020B0503020204020204" pitchFamily="34" charset="-122"/>
              </a:rPr>
              <a:t>背景</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9710" name="任意多边形 15"/>
          <p:cNvSpPr>
            <a:spLocks noChangeArrowheads="1"/>
          </p:cNvSpPr>
          <p:nvPr/>
        </p:nvSpPr>
        <p:spPr bwMode="auto">
          <a:xfrm>
            <a:off x="5170488" y="3155950"/>
            <a:ext cx="2003425" cy="754063"/>
          </a:xfrm>
          <a:custGeom>
            <a:avLst/>
            <a:gdLst>
              <a:gd name="T0" fmla="*/ 973227 w 1284514"/>
              <a:gd name="T1" fmla="*/ 0 h 772886"/>
              <a:gd name="T2" fmla="*/ 0 w 1284514"/>
              <a:gd name="T3" fmla="*/ 0 h 772886"/>
              <a:gd name="T4" fmla="*/ 0 w 1284514"/>
              <a:gd name="T5" fmla="*/ 735698 h 772886"/>
              <a:gd name="T6" fmla="*/ 3124693 w 1284514"/>
              <a:gd name="T7" fmla="*/ 735698 h 772886"/>
              <a:gd name="T8" fmla="*/ 3124693 w 1284514"/>
              <a:gd name="T9" fmla="*/ 3466 h 772886"/>
              <a:gd name="T10" fmla="*/ 2308037 w 1284514"/>
              <a:gd name="T11" fmla="*/ 301 h 7728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84514" h="772886">
                <a:moveTo>
                  <a:pt x="400079" y="0"/>
                </a:moveTo>
                <a:lnTo>
                  <a:pt x="0" y="0"/>
                </a:lnTo>
                <a:lnTo>
                  <a:pt x="0" y="772886"/>
                </a:lnTo>
                <a:lnTo>
                  <a:pt x="1284514" y="772886"/>
                </a:lnTo>
                <a:lnTo>
                  <a:pt x="1284514" y="3642"/>
                </a:lnTo>
                <a:lnTo>
                  <a:pt x="948799" y="317"/>
                </a:lnTo>
              </a:path>
            </a:pathLst>
          </a:custGeom>
          <a:noFill/>
          <a:ln w="19050">
            <a:solidFill>
              <a:schemeClr val="bg1"/>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9711" name="文本框 16"/>
          <p:cNvSpPr txBox="1">
            <a:spLocks noChangeArrowheads="1"/>
          </p:cNvSpPr>
          <p:nvPr/>
        </p:nvSpPr>
        <p:spPr bwMode="auto">
          <a:xfrm>
            <a:off x="5845175" y="2913063"/>
            <a:ext cx="654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dirty="0">
                <a:solidFill>
                  <a:schemeClr val="bg1"/>
                </a:solidFill>
                <a:latin typeface="Impact" panose="020B0806030902050204" pitchFamily="34" charset="0"/>
              </a:rPr>
              <a:t>2</a:t>
            </a:r>
            <a:endParaRPr lang="zh-CN" altLang="en-US" sz="2400">
              <a:solidFill>
                <a:schemeClr val="bg1"/>
              </a:solidFill>
              <a:latin typeface="Impact" panose="020B0806030902050204" pitchFamily="34" charset="0"/>
            </a:endParaRPr>
          </a:p>
        </p:txBody>
      </p:sp>
      <p:sp>
        <p:nvSpPr>
          <p:cNvPr id="29712" name="文本框 17"/>
          <p:cNvSpPr txBox="1">
            <a:spLocks noChangeArrowheads="1"/>
          </p:cNvSpPr>
          <p:nvPr/>
        </p:nvSpPr>
        <p:spPr bwMode="auto">
          <a:xfrm>
            <a:off x="5238750" y="3386138"/>
            <a:ext cx="18669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2400" dirty="0" smtClean="0">
                <a:solidFill>
                  <a:schemeClr val="bg1"/>
                </a:solidFill>
                <a:latin typeface="微软雅黑" panose="020B0503020204020204" pitchFamily="34" charset="-122"/>
                <a:ea typeface="微软雅黑" panose="020B0503020204020204" pitchFamily="34" charset="-122"/>
              </a:rPr>
              <a:t>方法</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9713" name="任意多边形 18"/>
          <p:cNvSpPr>
            <a:spLocks noChangeArrowheads="1"/>
          </p:cNvSpPr>
          <p:nvPr/>
        </p:nvSpPr>
        <p:spPr bwMode="auto">
          <a:xfrm>
            <a:off x="8228013" y="3155950"/>
            <a:ext cx="2003425" cy="754063"/>
          </a:xfrm>
          <a:custGeom>
            <a:avLst/>
            <a:gdLst>
              <a:gd name="T0" fmla="*/ 973227 w 1284514"/>
              <a:gd name="T1" fmla="*/ 0 h 772886"/>
              <a:gd name="T2" fmla="*/ 0 w 1284514"/>
              <a:gd name="T3" fmla="*/ 0 h 772886"/>
              <a:gd name="T4" fmla="*/ 0 w 1284514"/>
              <a:gd name="T5" fmla="*/ 735698 h 772886"/>
              <a:gd name="T6" fmla="*/ 3124693 w 1284514"/>
              <a:gd name="T7" fmla="*/ 735698 h 772886"/>
              <a:gd name="T8" fmla="*/ 3124693 w 1284514"/>
              <a:gd name="T9" fmla="*/ 3466 h 772886"/>
              <a:gd name="T10" fmla="*/ 2308037 w 1284514"/>
              <a:gd name="T11" fmla="*/ 301 h 7728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84514" h="772886">
                <a:moveTo>
                  <a:pt x="400079" y="0"/>
                </a:moveTo>
                <a:lnTo>
                  <a:pt x="0" y="0"/>
                </a:lnTo>
                <a:lnTo>
                  <a:pt x="0" y="772886"/>
                </a:lnTo>
                <a:lnTo>
                  <a:pt x="1284514" y="772886"/>
                </a:lnTo>
                <a:lnTo>
                  <a:pt x="1284514" y="3642"/>
                </a:lnTo>
                <a:lnTo>
                  <a:pt x="948799" y="317"/>
                </a:lnTo>
              </a:path>
            </a:pathLst>
          </a:custGeom>
          <a:noFill/>
          <a:ln w="19050">
            <a:solidFill>
              <a:schemeClr val="bg1"/>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9714" name="文本框 19"/>
          <p:cNvSpPr txBox="1">
            <a:spLocks noChangeArrowheads="1"/>
          </p:cNvSpPr>
          <p:nvPr/>
        </p:nvSpPr>
        <p:spPr bwMode="auto">
          <a:xfrm>
            <a:off x="8902700" y="2913063"/>
            <a:ext cx="654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dirty="0">
                <a:solidFill>
                  <a:schemeClr val="bg1"/>
                </a:solidFill>
                <a:latin typeface="Impact" panose="020B0806030902050204" pitchFamily="34" charset="0"/>
              </a:rPr>
              <a:t>3</a:t>
            </a:r>
            <a:endParaRPr lang="zh-CN" altLang="en-US" sz="2400">
              <a:solidFill>
                <a:schemeClr val="bg1"/>
              </a:solidFill>
              <a:latin typeface="Impact" panose="020B0806030902050204" pitchFamily="34" charset="0"/>
            </a:endParaRPr>
          </a:p>
        </p:txBody>
      </p:sp>
      <p:sp>
        <p:nvSpPr>
          <p:cNvPr id="29715" name="文本框 20"/>
          <p:cNvSpPr txBox="1">
            <a:spLocks noChangeArrowheads="1"/>
          </p:cNvSpPr>
          <p:nvPr/>
        </p:nvSpPr>
        <p:spPr bwMode="auto">
          <a:xfrm>
            <a:off x="8296275" y="3386138"/>
            <a:ext cx="18669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2400" dirty="0" smtClean="0">
                <a:solidFill>
                  <a:schemeClr val="bg1"/>
                </a:solidFill>
                <a:latin typeface="微软雅黑" panose="020B0503020204020204" pitchFamily="34" charset="-122"/>
                <a:ea typeface="微软雅黑" panose="020B0503020204020204" pitchFamily="34" charset="-122"/>
              </a:rPr>
              <a:t>實驗設置</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9716" name="文本框 21"/>
          <p:cNvSpPr txBox="1">
            <a:spLocks noChangeArrowheads="1"/>
          </p:cNvSpPr>
          <p:nvPr/>
        </p:nvSpPr>
        <p:spPr bwMode="auto">
          <a:xfrm>
            <a:off x="1701800" y="2214563"/>
            <a:ext cx="5048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dirty="0">
                <a:solidFill>
                  <a:srgbClr val="003F78"/>
                </a:solidFill>
              </a:rPr>
              <a:t>&gt;</a:t>
            </a:r>
            <a:endParaRPr lang="zh-CN" altLang="en-US" sz="2000">
              <a:solidFill>
                <a:srgbClr val="003F78"/>
              </a:solidFill>
            </a:endParaRPr>
          </a:p>
        </p:txBody>
      </p:sp>
      <p:sp>
        <p:nvSpPr>
          <p:cNvPr id="29717" name="文本框 22"/>
          <p:cNvSpPr txBox="1">
            <a:spLocks noChangeArrowheads="1"/>
          </p:cNvSpPr>
          <p:nvPr/>
        </p:nvSpPr>
        <p:spPr bwMode="auto">
          <a:xfrm flipV="1">
            <a:off x="10106025" y="2233613"/>
            <a:ext cx="5048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dirty="0">
                <a:solidFill>
                  <a:srgbClr val="003F78"/>
                </a:solidFill>
              </a:rPr>
              <a:t>&gt;</a:t>
            </a:r>
            <a:endParaRPr lang="zh-CN" altLang="en-US" sz="2000">
              <a:solidFill>
                <a:srgbClr val="003F78"/>
              </a:solidFill>
            </a:endParaRPr>
          </a:p>
        </p:txBody>
      </p:sp>
      <p:sp>
        <p:nvSpPr>
          <p:cNvPr id="29718" name="任意多边形 25"/>
          <p:cNvSpPr>
            <a:spLocks noChangeArrowheads="1"/>
          </p:cNvSpPr>
          <p:nvPr/>
        </p:nvSpPr>
        <p:spPr bwMode="auto">
          <a:xfrm>
            <a:off x="3664743" y="4518025"/>
            <a:ext cx="2001838" cy="754063"/>
          </a:xfrm>
          <a:custGeom>
            <a:avLst/>
            <a:gdLst>
              <a:gd name="T0" fmla="*/ 971686 w 1284514"/>
              <a:gd name="T1" fmla="*/ 0 h 772886"/>
              <a:gd name="T2" fmla="*/ 0 w 1284514"/>
              <a:gd name="T3" fmla="*/ 0 h 772886"/>
              <a:gd name="T4" fmla="*/ 0 w 1284514"/>
              <a:gd name="T5" fmla="*/ 735698 h 772886"/>
              <a:gd name="T6" fmla="*/ 3119744 w 1284514"/>
              <a:gd name="T7" fmla="*/ 735698 h 772886"/>
              <a:gd name="T8" fmla="*/ 3119744 w 1284514"/>
              <a:gd name="T9" fmla="*/ 3466 h 772886"/>
              <a:gd name="T10" fmla="*/ 2304381 w 1284514"/>
              <a:gd name="T11" fmla="*/ 301 h 7728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84514" h="772886">
                <a:moveTo>
                  <a:pt x="400079" y="0"/>
                </a:moveTo>
                <a:lnTo>
                  <a:pt x="0" y="0"/>
                </a:lnTo>
                <a:lnTo>
                  <a:pt x="0" y="772886"/>
                </a:lnTo>
                <a:lnTo>
                  <a:pt x="1284514" y="772886"/>
                </a:lnTo>
                <a:lnTo>
                  <a:pt x="1284514" y="3642"/>
                </a:lnTo>
                <a:lnTo>
                  <a:pt x="948799" y="317"/>
                </a:lnTo>
              </a:path>
            </a:pathLst>
          </a:custGeom>
          <a:noFill/>
          <a:ln w="19050">
            <a:solidFill>
              <a:schemeClr val="bg1"/>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9719" name="文本框 26"/>
          <p:cNvSpPr txBox="1">
            <a:spLocks noChangeArrowheads="1"/>
          </p:cNvSpPr>
          <p:nvPr/>
        </p:nvSpPr>
        <p:spPr bwMode="auto">
          <a:xfrm>
            <a:off x="4336255" y="4244975"/>
            <a:ext cx="65563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dirty="0">
                <a:solidFill>
                  <a:schemeClr val="bg1"/>
                </a:solidFill>
                <a:latin typeface="Impact" panose="020B0806030902050204" pitchFamily="34" charset="0"/>
              </a:rPr>
              <a:t>4</a:t>
            </a:r>
            <a:endParaRPr lang="zh-CN" altLang="en-US" sz="2400" dirty="0">
              <a:solidFill>
                <a:schemeClr val="bg1"/>
              </a:solidFill>
              <a:latin typeface="Impact" panose="020B0806030902050204" pitchFamily="34" charset="0"/>
            </a:endParaRPr>
          </a:p>
        </p:txBody>
      </p:sp>
      <p:sp>
        <p:nvSpPr>
          <p:cNvPr id="29720" name="文本框 27"/>
          <p:cNvSpPr txBox="1">
            <a:spLocks noChangeArrowheads="1"/>
          </p:cNvSpPr>
          <p:nvPr/>
        </p:nvSpPr>
        <p:spPr bwMode="auto">
          <a:xfrm>
            <a:off x="3731418" y="4664074"/>
            <a:ext cx="18669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2400" dirty="0" smtClean="0">
                <a:solidFill>
                  <a:schemeClr val="bg1"/>
                </a:solidFill>
                <a:latin typeface="微软雅黑" panose="020B0503020204020204" pitchFamily="34" charset="-122"/>
                <a:ea typeface="微软雅黑" panose="020B0503020204020204" pitchFamily="34" charset="-122"/>
              </a:rPr>
              <a:t>結果</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9721" name="任意多边形 28"/>
          <p:cNvSpPr>
            <a:spLocks noChangeArrowheads="1"/>
          </p:cNvSpPr>
          <p:nvPr/>
        </p:nvSpPr>
        <p:spPr bwMode="auto">
          <a:xfrm>
            <a:off x="6719887" y="4521200"/>
            <a:ext cx="2003425" cy="754063"/>
          </a:xfrm>
          <a:custGeom>
            <a:avLst/>
            <a:gdLst>
              <a:gd name="T0" fmla="*/ 973227 w 1284514"/>
              <a:gd name="T1" fmla="*/ 0 h 772886"/>
              <a:gd name="T2" fmla="*/ 0 w 1284514"/>
              <a:gd name="T3" fmla="*/ 0 h 772886"/>
              <a:gd name="T4" fmla="*/ 0 w 1284514"/>
              <a:gd name="T5" fmla="*/ 735698 h 772886"/>
              <a:gd name="T6" fmla="*/ 3124693 w 1284514"/>
              <a:gd name="T7" fmla="*/ 735698 h 772886"/>
              <a:gd name="T8" fmla="*/ 3124693 w 1284514"/>
              <a:gd name="T9" fmla="*/ 3466 h 772886"/>
              <a:gd name="T10" fmla="*/ 2308037 w 1284514"/>
              <a:gd name="T11" fmla="*/ 301 h 7728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84514" h="772886">
                <a:moveTo>
                  <a:pt x="400079" y="0"/>
                </a:moveTo>
                <a:lnTo>
                  <a:pt x="0" y="0"/>
                </a:lnTo>
                <a:lnTo>
                  <a:pt x="0" y="772886"/>
                </a:lnTo>
                <a:lnTo>
                  <a:pt x="1284514" y="772886"/>
                </a:lnTo>
                <a:lnTo>
                  <a:pt x="1284514" y="3642"/>
                </a:lnTo>
                <a:lnTo>
                  <a:pt x="948799" y="317"/>
                </a:lnTo>
              </a:path>
            </a:pathLst>
          </a:custGeom>
          <a:noFill/>
          <a:ln w="19050">
            <a:solidFill>
              <a:schemeClr val="bg1"/>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9722" name="文本框 29"/>
          <p:cNvSpPr txBox="1">
            <a:spLocks noChangeArrowheads="1"/>
          </p:cNvSpPr>
          <p:nvPr/>
        </p:nvSpPr>
        <p:spPr bwMode="auto">
          <a:xfrm>
            <a:off x="7395368" y="4244974"/>
            <a:ext cx="6540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dirty="0">
                <a:solidFill>
                  <a:schemeClr val="bg1"/>
                </a:solidFill>
                <a:latin typeface="Impact" panose="020B0806030902050204" pitchFamily="34" charset="0"/>
              </a:rPr>
              <a:t>5</a:t>
            </a:r>
            <a:endParaRPr lang="zh-CN" altLang="en-US" sz="2400" dirty="0">
              <a:solidFill>
                <a:schemeClr val="bg1"/>
              </a:solidFill>
              <a:latin typeface="Impact" panose="020B0806030902050204" pitchFamily="34" charset="0"/>
            </a:endParaRPr>
          </a:p>
        </p:txBody>
      </p:sp>
      <p:sp>
        <p:nvSpPr>
          <p:cNvPr id="29723" name="文本框 30"/>
          <p:cNvSpPr txBox="1">
            <a:spLocks noChangeArrowheads="1"/>
          </p:cNvSpPr>
          <p:nvPr/>
        </p:nvSpPr>
        <p:spPr bwMode="auto">
          <a:xfrm>
            <a:off x="6788943" y="4664073"/>
            <a:ext cx="18669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2400" dirty="0" smtClean="0">
                <a:solidFill>
                  <a:schemeClr val="bg1"/>
                </a:solidFill>
                <a:latin typeface="微软雅黑" panose="020B0503020204020204" pitchFamily="34" charset="-122"/>
                <a:ea typeface="微软雅黑" panose="020B0503020204020204" pitchFamily="34" charset="-122"/>
              </a:rPr>
              <a:t>總結與未來</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9" name="投影片編號版面配置區 8"/>
          <p:cNvSpPr>
            <a:spLocks noGrp="1"/>
          </p:cNvSpPr>
          <p:nvPr>
            <p:ph type="sldNum" sz="quarter" idx="12"/>
          </p:nvPr>
        </p:nvSpPr>
        <p:spPr/>
        <p:txBody>
          <a:bodyPr/>
          <a:lstStyle/>
          <a:p>
            <a:pPr>
              <a:buNone/>
              <a:defRPr/>
            </a:pPr>
            <a:fld id="{B4A04979-ABD1-4D21-8D4D-B6A8FA918725}" type="slidenum">
              <a:rPr lang="zh-CN" altLang="en-US" smtClean="0"/>
              <a:pPr>
                <a:buNone/>
                <a:defRPr/>
              </a:pPr>
              <a:t>2</a:t>
            </a:fld>
            <a:endParaRPr lang="zh-CN" alt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p:cNvGraphicFramePr>
            <a:graphicFrameLocks noGrp="1"/>
          </p:cNvGraphicFramePr>
          <p:nvPr>
            <p:extLst>
              <p:ext uri="{D42A27DB-BD31-4B8C-83A1-F6EECF244321}">
                <p14:modId xmlns:p14="http://schemas.microsoft.com/office/powerpoint/2010/main" val="679684135"/>
              </p:ext>
            </p:extLst>
          </p:nvPr>
        </p:nvGraphicFramePr>
        <p:xfrm>
          <a:off x="976450" y="423523"/>
          <a:ext cx="9118020" cy="6224021"/>
        </p:xfrm>
        <a:graphic>
          <a:graphicData uri="http://schemas.openxmlformats.org/drawingml/2006/table">
            <a:tbl>
              <a:tblPr firstRow="1" firstCol="1" bandRow="1">
                <a:tableStyleId>{5C22544A-7EE6-4342-B048-85BDC9FD1C3A}</a:tableStyleId>
              </a:tblPr>
              <a:tblGrid>
                <a:gridCol w="2278800">
                  <a:extLst>
                    <a:ext uri="{9D8B030D-6E8A-4147-A177-3AD203B41FA5}">
                      <a16:colId xmlns:a16="http://schemas.microsoft.com/office/drawing/2014/main" val="3945139966"/>
                    </a:ext>
                  </a:extLst>
                </a:gridCol>
                <a:gridCol w="2279740">
                  <a:extLst>
                    <a:ext uri="{9D8B030D-6E8A-4147-A177-3AD203B41FA5}">
                      <a16:colId xmlns:a16="http://schemas.microsoft.com/office/drawing/2014/main" val="1880682336"/>
                    </a:ext>
                  </a:extLst>
                </a:gridCol>
                <a:gridCol w="2279740">
                  <a:extLst>
                    <a:ext uri="{9D8B030D-6E8A-4147-A177-3AD203B41FA5}">
                      <a16:colId xmlns:a16="http://schemas.microsoft.com/office/drawing/2014/main" val="1427186458"/>
                    </a:ext>
                  </a:extLst>
                </a:gridCol>
                <a:gridCol w="2279740">
                  <a:extLst>
                    <a:ext uri="{9D8B030D-6E8A-4147-A177-3AD203B41FA5}">
                      <a16:colId xmlns:a16="http://schemas.microsoft.com/office/drawing/2014/main" val="2919742619"/>
                    </a:ext>
                  </a:extLst>
                </a:gridCol>
              </a:tblGrid>
              <a:tr h="703799">
                <a:tc>
                  <a:txBody>
                    <a:bodyPr/>
                    <a:lstStyle/>
                    <a:p>
                      <a:pPr algn="ctr">
                        <a:lnSpc>
                          <a:spcPts val="1800"/>
                        </a:lnSpc>
                        <a:spcAft>
                          <a:spcPts val="0"/>
                        </a:spcAft>
                      </a:pPr>
                      <a:endParaRPr lang="en-US" sz="2000" dirty="0" smtClean="0">
                        <a:effectLst/>
                      </a:endParaRPr>
                    </a:p>
                    <a:p>
                      <a:pPr algn="ctr">
                        <a:lnSpc>
                          <a:spcPts val="1800"/>
                        </a:lnSpc>
                        <a:spcAft>
                          <a:spcPts val="0"/>
                        </a:spcAft>
                      </a:pPr>
                      <a:r>
                        <a:rPr lang="en-US" altLang="zh-TW" sz="2000" dirty="0" smtClean="0">
                          <a:effectLst/>
                          <a:latin typeface="+mn-lt"/>
                          <a:ea typeface="+mn-ea"/>
                        </a:rPr>
                        <a:t>SEMANTIC</a:t>
                      </a:r>
                      <a:endParaRPr lang="zh-TW" sz="28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2000" dirty="0" smtClean="0">
                        <a:effectLst/>
                      </a:endParaRPr>
                    </a:p>
                    <a:p>
                      <a:pPr algn="ctr">
                        <a:lnSpc>
                          <a:spcPts val="1800"/>
                        </a:lnSpc>
                        <a:spcAft>
                          <a:spcPts val="0"/>
                        </a:spcAft>
                      </a:pPr>
                      <a:r>
                        <a:rPr lang="en-US" sz="2000" dirty="0" smtClean="0">
                          <a:effectLst/>
                        </a:rPr>
                        <a:t>GROUND </a:t>
                      </a:r>
                      <a:r>
                        <a:rPr lang="en-US" sz="2000" dirty="0">
                          <a:effectLst/>
                        </a:rPr>
                        <a:t>TRUTH</a:t>
                      </a:r>
                      <a:endParaRPr lang="zh-TW" sz="28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2000" dirty="0" smtClean="0">
                        <a:effectLst/>
                      </a:endParaRPr>
                    </a:p>
                    <a:p>
                      <a:pPr algn="ctr">
                        <a:lnSpc>
                          <a:spcPts val="1800"/>
                        </a:lnSpc>
                        <a:spcAft>
                          <a:spcPts val="0"/>
                        </a:spcAft>
                      </a:pPr>
                      <a:r>
                        <a:rPr lang="en-US" sz="2000" dirty="0" smtClean="0">
                          <a:effectLst/>
                        </a:rPr>
                        <a:t>SPADE</a:t>
                      </a:r>
                      <a:endParaRPr lang="zh-TW" sz="28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2000" dirty="0" smtClean="0">
                        <a:effectLst/>
                      </a:endParaRPr>
                    </a:p>
                    <a:p>
                      <a:pPr algn="ctr">
                        <a:lnSpc>
                          <a:spcPts val="1800"/>
                        </a:lnSpc>
                        <a:spcAft>
                          <a:spcPts val="0"/>
                        </a:spcAft>
                      </a:pPr>
                      <a:r>
                        <a:rPr lang="en-US" sz="2000" dirty="0" smtClean="0">
                          <a:effectLst/>
                        </a:rPr>
                        <a:t>OURS</a:t>
                      </a:r>
                      <a:endParaRPr lang="zh-TW" sz="2800" dirty="0">
                        <a:effectLst/>
                        <a:latin typeface="Times New Roman" panose="02020603050405020304" pitchFamily="18" charset="0"/>
                        <a:ea typeface="新細明體" panose="02020500000000000000" pitchFamily="18" charset="-120"/>
                      </a:endParaRPr>
                    </a:p>
                  </a:txBody>
                  <a:tcPr marL="68580" marR="68580" marT="0" marB="0"/>
                </a:tc>
                <a:extLst>
                  <a:ext uri="{0D108BD9-81ED-4DB2-BD59-A6C34878D82A}">
                    <a16:rowId xmlns:a16="http://schemas.microsoft.com/office/drawing/2014/main" val="2343294674"/>
                  </a:ext>
                </a:extLst>
              </a:tr>
              <a:tr h="1840074">
                <a:tc>
                  <a:txBody>
                    <a:bodyPr/>
                    <a:lstStyle/>
                    <a:p>
                      <a:pPr algn="ctr">
                        <a:lnSpc>
                          <a:spcPts val="1800"/>
                        </a:lnSpc>
                        <a:spcAft>
                          <a:spcPts val="0"/>
                        </a:spcAft>
                      </a:pPr>
                      <a:endParaRPr lang="zh-TW" sz="16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16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16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1600" dirty="0">
                        <a:effectLst/>
                        <a:latin typeface="Times New Roman" panose="02020603050405020304" pitchFamily="18" charset="0"/>
                        <a:ea typeface="新細明體" panose="02020500000000000000" pitchFamily="18" charset="-120"/>
                      </a:endParaRPr>
                    </a:p>
                  </a:txBody>
                  <a:tcPr marL="68580" marR="68580" marT="0" marB="0"/>
                </a:tc>
                <a:extLst>
                  <a:ext uri="{0D108BD9-81ED-4DB2-BD59-A6C34878D82A}">
                    <a16:rowId xmlns:a16="http://schemas.microsoft.com/office/drawing/2014/main" val="4078093009"/>
                  </a:ext>
                </a:extLst>
              </a:tr>
              <a:tr h="1840074">
                <a:tc>
                  <a:txBody>
                    <a:bodyPr/>
                    <a:lstStyle/>
                    <a:p>
                      <a:pPr algn="ctr">
                        <a:lnSpc>
                          <a:spcPts val="1800"/>
                        </a:lnSpc>
                        <a:spcAft>
                          <a:spcPts val="0"/>
                        </a:spcAft>
                      </a:pPr>
                      <a:endParaRPr lang="zh-TW" sz="16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16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16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1600" dirty="0">
                        <a:effectLst/>
                        <a:latin typeface="Times New Roman" panose="02020603050405020304" pitchFamily="18" charset="0"/>
                        <a:ea typeface="新細明體" panose="02020500000000000000" pitchFamily="18" charset="-120"/>
                      </a:endParaRPr>
                    </a:p>
                  </a:txBody>
                  <a:tcPr marL="68580" marR="68580" marT="0" marB="0"/>
                </a:tc>
                <a:extLst>
                  <a:ext uri="{0D108BD9-81ED-4DB2-BD59-A6C34878D82A}">
                    <a16:rowId xmlns:a16="http://schemas.microsoft.com/office/drawing/2014/main" val="4103760910"/>
                  </a:ext>
                </a:extLst>
              </a:tr>
              <a:tr h="1840074">
                <a:tc>
                  <a:txBody>
                    <a:bodyPr/>
                    <a:lstStyle/>
                    <a:p>
                      <a:pPr algn="ctr">
                        <a:lnSpc>
                          <a:spcPts val="1800"/>
                        </a:lnSpc>
                        <a:spcAft>
                          <a:spcPts val="0"/>
                        </a:spcAft>
                      </a:pPr>
                      <a:endParaRPr lang="zh-TW" sz="16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16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1600" dirty="0">
                        <a:effectLst/>
                        <a:latin typeface="Times New Roman" panose="02020603050405020304" pitchFamily="18" charset="0"/>
                        <a:ea typeface="新細明體" panose="02020500000000000000" pitchFamily="18" charset="-120"/>
                      </a:endParaRPr>
                    </a:p>
                  </a:txBody>
                  <a:tcPr marL="68580" marR="68580" marT="0" marB="0"/>
                </a:tc>
                <a:tc>
                  <a:txBody>
                    <a:bodyPr/>
                    <a:lstStyle/>
                    <a:p>
                      <a:pPr algn="ctr">
                        <a:lnSpc>
                          <a:spcPts val="1800"/>
                        </a:lnSpc>
                        <a:spcAft>
                          <a:spcPts val="0"/>
                        </a:spcAft>
                      </a:pPr>
                      <a:endParaRPr lang="en-US" sz="1600" dirty="0">
                        <a:effectLst/>
                        <a:latin typeface="Times New Roman" panose="02020603050405020304" pitchFamily="18" charset="0"/>
                        <a:ea typeface="新細明體" panose="02020500000000000000" pitchFamily="18" charset="-120"/>
                      </a:endParaRPr>
                    </a:p>
                  </a:txBody>
                  <a:tcPr marL="68580" marR="68580" marT="0" marB="0"/>
                </a:tc>
                <a:extLst>
                  <a:ext uri="{0D108BD9-81ED-4DB2-BD59-A6C34878D82A}">
                    <a16:rowId xmlns:a16="http://schemas.microsoft.com/office/drawing/2014/main" val="2166828806"/>
                  </a:ext>
                </a:extLst>
              </a:tr>
            </a:tbl>
          </a:graphicData>
        </a:graphic>
      </p:graphicFrame>
      <p:pic>
        <p:nvPicPr>
          <p:cNvPr id="6172" name="圖片 10" descr="ADE_val_0000155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4206" y="1158518"/>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6171" name="圖片 53" descr="ADE_val_0000155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4463" y="1158518"/>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6170" name="圖片 52" descr="ADE_val_0000155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36985" y="1158518"/>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6169" name="圖片 51" descr="ADE_val_0000155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64998" y="1158518"/>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6168" name="圖片 19" descr="ADE_val_0000152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74206" y="297604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6167" name="圖片 65" descr="ADE_val_0000152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04463" y="297604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6166" name="圖片 64" descr="ADE_val_0000152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636985" y="297604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6165" name="圖片 63" descr="ADE_val_0000152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064998" y="297604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6164" name="圖片 20" descr="ADE_val_00001523"/>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74206" y="4801600"/>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6163" name="圖片 69" descr="ADE_val_00001523"/>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404463" y="4801600"/>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6162" name="圖片 68" descr="ADE_val_00001523"/>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636985" y="4801600"/>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6161" name="圖片 67" descr="ADE_val_00001523"/>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064998" y="4801600"/>
            <a:ext cx="1800000" cy="1800000"/>
          </a:xfrm>
          <a:prstGeom prst="rect">
            <a:avLst/>
          </a:prstGeom>
          <a:noFill/>
          <a:extLst>
            <a:ext uri="{909E8E84-426E-40DD-AFC4-6F175D3DCCD1}">
              <a14:hiddenFill xmlns:a14="http://schemas.microsoft.com/office/drawing/2010/main">
                <a:solidFill>
                  <a:srgbClr val="FFFFFF"/>
                </a:solidFill>
              </a14:hiddenFill>
            </a:ext>
          </a:extLst>
        </p:spPr>
      </p:pic>
      <p:sp>
        <p:nvSpPr>
          <p:cNvPr id="10" name="投影片編號版面配置區 9"/>
          <p:cNvSpPr>
            <a:spLocks noGrp="1"/>
          </p:cNvSpPr>
          <p:nvPr>
            <p:ph type="sldNum" sz="quarter" idx="12"/>
          </p:nvPr>
        </p:nvSpPr>
        <p:spPr/>
        <p:txBody>
          <a:bodyPr/>
          <a:lstStyle/>
          <a:p>
            <a:pPr>
              <a:buNone/>
              <a:defRPr/>
            </a:pPr>
            <a:fld id="{B4A04979-ABD1-4D21-8D4D-B6A8FA918725}" type="slidenum">
              <a:rPr lang="zh-CN" altLang="en-US" smtClean="0"/>
              <a:pPr>
                <a:buNone/>
                <a:defRPr/>
              </a:pPr>
              <a:t>20</a:t>
            </a:fld>
            <a:endParaRPr lang="zh-CN" altLang="en-US" dirty="0"/>
          </a:p>
        </p:txBody>
      </p:sp>
    </p:spTree>
    <p:extLst>
      <p:ext uri="{BB962C8B-B14F-4D97-AF65-F5344CB8AC3E}">
        <p14:creationId xmlns:p14="http://schemas.microsoft.com/office/powerpoint/2010/main" val="10117951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2"/>
          </p:nvPr>
        </p:nvSpPr>
        <p:spPr/>
        <p:txBody>
          <a:bodyPr/>
          <a:lstStyle/>
          <a:p>
            <a:pPr>
              <a:buFont typeface="Arial" panose="020B0604020202020204" pitchFamily="34" charset="0"/>
              <a:buNone/>
              <a:defRPr/>
            </a:pPr>
            <a:fld id="{B4A04979-ABD1-4D21-8D4D-B6A8FA918725}" type="slidenum">
              <a:rPr lang="zh-CN" altLang="en-US" smtClean="0"/>
              <a:pPr>
                <a:buFont typeface="Arial" panose="020B0604020202020204" pitchFamily="34" charset="0"/>
                <a:buNone/>
                <a:defRPr/>
              </a:pPr>
              <a:t>21</a:t>
            </a:fld>
            <a:endParaRPr lang="zh-CN" altLang="en-US" dirty="0"/>
          </a:p>
        </p:txBody>
      </p:sp>
      <p:graphicFrame>
        <p:nvGraphicFramePr>
          <p:cNvPr id="3" name="表格 2"/>
          <p:cNvGraphicFramePr>
            <a:graphicFrameLocks noGrp="1"/>
          </p:cNvGraphicFramePr>
          <p:nvPr>
            <p:extLst>
              <p:ext uri="{D42A27DB-BD31-4B8C-83A1-F6EECF244321}">
                <p14:modId xmlns:p14="http://schemas.microsoft.com/office/powerpoint/2010/main" val="1667074522"/>
              </p:ext>
            </p:extLst>
          </p:nvPr>
        </p:nvGraphicFramePr>
        <p:xfrm>
          <a:off x="961934" y="986972"/>
          <a:ext cx="9115200" cy="4476292"/>
        </p:xfrm>
        <a:graphic>
          <a:graphicData uri="http://schemas.openxmlformats.org/drawingml/2006/table">
            <a:tbl>
              <a:tblPr firstRow="1" firstCol="1" bandRow="1">
                <a:tableStyleId>{5C22544A-7EE6-4342-B048-85BDC9FD1C3A}</a:tableStyleId>
              </a:tblPr>
              <a:tblGrid>
                <a:gridCol w="2278800">
                  <a:extLst>
                    <a:ext uri="{9D8B030D-6E8A-4147-A177-3AD203B41FA5}">
                      <a16:colId xmlns:a16="http://schemas.microsoft.com/office/drawing/2014/main" val="2188034428"/>
                    </a:ext>
                  </a:extLst>
                </a:gridCol>
                <a:gridCol w="2278800">
                  <a:extLst>
                    <a:ext uri="{9D8B030D-6E8A-4147-A177-3AD203B41FA5}">
                      <a16:colId xmlns:a16="http://schemas.microsoft.com/office/drawing/2014/main" val="1369529104"/>
                    </a:ext>
                  </a:extLst>
                </a:gridCol>
                <a:gridCol w="2278800">
                  <a:extLst>
                    <a:ext uri="{9D8B030D-6E8A-4147-A177-3AD203B41FA5}">
                      <a16:colId xmlns:a16="http://schemas.microsoft.com/office/drawing/2014/main" val="3486364727"/>
                    </a:ext>
                  </a:extLst>
                </a:gridCol>
                <a:gridCol w="2278800">
                  <a:extLst>
                    <a:ext uri="{9D8B030D-6E8A-4147-A177-3AD203B41FA5}">
                      <a16:colId xmlns:a16="http://schemas.microsoft.com/office/drawing/2014/main" val="2799543424"/>
                    </a:ext>
                  </a:extLst>
                </a:gridCol>
              </a:tblGrid>
              <a:tr h="705600">
                <a:tc>
                  <a:txBody>
                    <a:bodyPr/>
                    <a:lstStyle/>
                    <a:p>
                      <a:pPr indent="182880" algn="ctr">
                        <a:lnSpc>
                          <a:spcPct val="95000"/>
                        </a:lnSpc>
                        <a:spcAft>
                          <a:spcPts val="600"/>
                        </a:spcAft>
                        <a:tabLst>
                          <a:tab pos="182880" algn="l"/>
                        </a:tabLst>
                      </a:pPr>
                      <a:r>
                        <a:rPr lang="en-US" altLang="zh-CN" sz="2000" spc="-5" dirty="0" smtClean="0">
                          <a:effectLst/>
                          <a:latin typeface="+mn-lt"/>
                        </a:rPr>
                        <a:t>SEMANTIC</a:t>
                      </a:r>
                    </a:p>
                  </a:txBody>
                  <a:tcPr marL="68580" marR="68580" marT="0" marB="0" anchor="ctr"/>
                </a:tc>
                <a:tc>
                  <a:txBody>
                    <a:bodyPr/>
                    <a:lstStyle/>
                    <a:p>
                      <a:pPr indent="182880" algn="ctr">
                        <a:lnSpc>
                          <a:spcPct val="95000"/>
                        </a:lnSpc>
                        <a:spcAft>
                          <a:spcPts val="600"/>
                        </a:spcAft>
                        <a:tabLst>
                          <a:tab pos="182880" algn="l"/>
                        </a:tabLst>
                      </a:pPr>
                      <a:r>
                        <a:rPr lang="zh-CN" sz="2000" spc="-5" dirty="0">
                          <a:effectLst/>
                          <a:latin typeface="+mn-lt"/>
                        </a:rPr>
                        <a:t>GROUND TRUTH</a:t>
                      </a:r>
                      <a:endParaRPr lang="zh-TW" sz="2000" spc="-5" dirty="0">
                        <a:effectLst/>
                        <a:latin typeface="+mn-lt"/>
                        <a:ea typeface="SimSun" panose="02010600030101010101" pitchFamily="2" charset="-122"/>
                      </a:endParaRPr>
                    </a:p>
                  </a:txBody>
                  <a:tcPr marL="68580" marR="68580" marT="0" marB="0" anchor="ctr"/>
                </a:tc>
                <a:tc>
                  <a:txBody>
                    <a:bodyPr/>
                    <a:lstStyle/>
                    <a:p>
                      <a:pPr indent="182880" algn="ctr">
                        <a:lnSpc>
                          <a:spcPct val="95000"/>
                        </a:lnSpc>
                        <a:spcAft>
                          <a:spcPts val="600"/>
                        </a:spcAft>
                        <a:tabLst>
                          <a:tab pos="182880" algn="l"/>
                        </a:tabLst>
                      </a:pPr>
                      <a:r>
                        <a:rPr lang="zh-CN" sz="2000" spc="-5" dirty="0">
                          <a:effectLst/>
                          <a:latin typeface="+mn-lt"/>
                        </a:rPr>
                        <a:t>SPADE</a:t>
                      </a:r>
                      <a:endParaRPr lang="zh-TW" sz="2000" spc="-5" dirty="0">
                        <a:effectLst/>
                        <a:latin typeface="+mn-lt"/>
                        <a:ea typeface="SimSun" panose="02010600030101010101" pitchFamily="2" charset="-122"/>
                      </a:endParaRPr>
                    </a:p>
                  </a:txBody>
                  <a:tcPr marL="68580" marR="68580" marT="0" marB="0" anchor="ctr"/>
                </a:tc>
                <a:tc>
                  <a:txBody>
                    <a:bodyPr/>
                    <a:lstStyle/>
                    <a:p>
                      <a:pPr indent="182880" algn="ctr">
                        <a:lnSpc>
                          <a:spcPct val="95000"/>
                        </a:lnSpc>
                        <a:spcAft>
                          <a:spcPts val="600"/>
                        </a:spcAft>
                        <a:tabLst>
                          <a:tab pos="182880" algn="l"/>
                        </a:tabLst>
                      </a:pPr>
                      <a:r>
                        <a:rPr lang="zh-CN" sz="2000" spc="-5" dirty="0">
                          <a:effectLst/>
                          <a:latin typeface="+mn-lt"/>
                        </a:rPr>
                        <a:t>OURS</a:t>
                      </a:r>
                      <a:endParaRPr lang="zh-TW" sz="2000" spc="-5" dirty="0">
                        <a:effectLst/>
                        <a:latin typeface="+mn-lt"/>
                        <a:ea typeface="SimSun" panose="02010600030101010101" pitchFamily="2" charset="-122"/>
                      </a:endParaRPr>
                    </a:p>
                  </a:txBody>
                  <a:tcPr marL="68580" marR="68580" marT="0" marB="0" anchor="ctr"/>
                </a:tc>
                <a:extLst>
                  <a:ext uri="{0D108BD9-81ED-4DB2-BD59-A6C34878D82A}">
                    <a16:rowId xmlns:a16="http://schemas.microsoft.com/office/drawing/2014/main" val="654579545"/>
                  </a:ext>
                </a:extLst>
              </a:tr>
              <a:tr h="1885346">
                <a:tc>
                  <a:txBody>
                    <a:bodyPr/>
                    <a:lstStyle/>
                    <a:p>
                      <a:pPr indent="182880" algn="ctr">
                        <a:lnSpc>
                          <a:spcPct val="95000"/>
                        </a:lnSpc>
                        <a:spcAft>
                          <a:spcPts val="600"/>
                        </a:spcAft>
                        <a:tabLst>
                          <a:tab pos="182880" algn="l"/>
                        </a:tabLst>
                      </a:pPr>
                      <a:endParaRPr lang="zh-CN" sz="1000" spc="-5" dirty="0">
                        <a:effectLst/>
                        <a:latin typeface="Times New Roman" panose="02020603050405020304" pitchFamily="18" charset="0"/>
                        <a:ea typeface="SimSun" panose="02010600030101010101" pitchFamily="2" charset="-122"/>
                      </a:endParaRPr>
                    </a:p>
                  </a:txBody>
                  <a:tcPr marL="68580" marR="68580" marT="0" marB="0"/>
                </a:tc>
                <a:tc>
                  <a:txBody>
                    <a:bodyPr/>
                    <a:lstStyle/>
                    <a:p>
                      <a:pPr indent="182880" algn="ctr">
                        <a:lnSpc>
                          <a:spcPct val="95000"/>
                        </a:lnSpc>
                        <a:spcAft>
                          <a:spcPts val="600"/>
                        </a:spcAft>
                        <a:tabLst>
                          <a:tab pos="182880" algn="l"/>
                        </a:tabLst>
                      </a:pPr>
                      <a:endParaRPr lang="zh-CN" sz="1000" spc="-5" dirty="0">
                        <a:effectLst/>
                        <a:latin typeface="Times New Roman" panose="02020603050405020304" pitchFamily="18" charset="0"/>
                        <a:ea typeface="SimSun" panose="02010600030101010101" pitchFamily="2" charset="-122"/>
                      </a:endParaRPr>
                    </a:p>
                  </a:txBody>
                  <a:tcPr marL="68580" marR="68580" marT="0" marB="0"/>
                </a:tc>
                <a:tc>
                  <a:txBody>
                    <a:bodyPr/>
                    <a:lstStyle/>
                    <a:p>
                      <a:pPr indent="182880" algn="ctr">
                        <a:lnSpc>
                          <a:spcPct val="95000"/>
                        </a:lnSpc>
                        <a:spcAft>
                          <a:spcPts val="600"/>
                        </a:spcAft>
                        <a:tabLst>
                          <a:tab pos="182880" algn="l"/>
                        </a:tabLst>
                      </a:pPr>
                      <a:endParaRPr lang="zh-CN" sz="1000" spc="-5" dirty="0">
                        <a:effectLst/>
                        <a:latin typeface="Times New Roman" panose="02020603050405020304" pitchFamily="18" charset="0"/>
                        <a:ea typeface="SimSun" panose="02010600030101010101" pitchFamily="2" charset="-122"/>
                      </a:endParaRPr>
                    </a:p>
                  </a:txBody>
                  <a:tcPr marL="68580" marR="68580" marT="0" marB="0"/>
                </a:tc>
                <a:tc>
                  <a:txBody>
                    <a:bodyPr/>
                    <a:lstStyle/>
                    <a:p>
                      <a:pPr indent="182880" algn="ctr">
                        <a:lnSpc>
                          <a:spcPct val="95000"/>
                        </a:lnSpc>
                        <a:spcAft>
                          <a:spcPts val="600"/>
                        </a:spcAft>
                        <a:tabLst>
                          <a:tab pos="182880" algn="l"/>
                        </a:tabLst>
                      </a:pPr>
                      <a:endParaRPr lang="zh-CN" sz="1000" spc="-5"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2729939057"/>
                  </a:ext>
                </a:extLst>
              </a:tr>
              <a:tr h="1885346">
                <a:tc>
                  <a:txBody>
                    <a:bodyPr/>
                    <a:lstStyle/>
                    <a:p>
                      <a:pPr indent="182880" algn="ctr">
                        <a:lnSpc>
                          <a:spcPct val="95000"/>
                        </a:lnSpc>
                        <a:spcAft>
                          <a:spcPts val="600"/>
                        </a:spcAft>
                        <a:tabLst>
                          <a:tab pos="182880" algn="l"/>
                        </a:tabLst>
                      </a:pPr>
                      <a:endParaRPr lang="zh-CN" sz="1000" spc="-5" dirty="0">
                        <a:effectLst/>
                        <a:latin typeface="Times New Roman" panose="02020603050405020304" pitchFamily="18" charset="0"/>
                        <a:ea typeface="SimSun" panose="02010600030101010101" pitchFamily="2" charset="-122"/>
                      </a:endParaRPr>
                    </a:p>
                  </a:txBody>
                  <a:tcPr marL="68580" marR="68580" marT="0" marB="0"/>
                </a:tc>
                <a:tc>
                  <a:txBody>
                    <a:bodyPr/>
                    <a:lstStyle/>
                    <a:p>
                      <a:pPr indent="182880" algn="ctr">
                        <a:lnSpc>
                          <a:spcPct val="95000"/>
                        </a:lnSpc>
                        <a:spcAft>
                          <a:spcPts val="600"/>
                        </a:spcAft>
                        <a:tabLst>
                          <a:tab pos="182880" algn="l"/>
                        </a:tabLst>
                      </a:pPr>
                      <a:endParaRPr lang="zh-CN" sz="1000" spc="-5" dirty="0">
                        <a:effectLst/>
                        <a:latin typeface="Times New Roman" panose="02020603050405020304" pitchFamily="18" charset="0"/>
                        <a:ea typeface="SimSun" panose="02010600030101010101" pitchFamily="2" charset="-122"/>
                      </a:endParaRPr>
                    </a:p>
                  </a:txBody>
                  <a:tcPr marL="68580" marR="68580" marT="0" marB="0"/>
                </a:tc>
                <a:tc>
                  <a:txBody>
                    <a:bodyPr/>
                    <a:lstStyle/>
                    <a:p>
                      <a:pPr indent="182880" algn="ctr">
                        <a:lnSpc>
                          <a:spcPct val="95000"/>
                        </a:lnSpc>
                        <a:spcAft>
                          <a:spcPts val="600"/>
                        </a:spcAft>
                        <a:tabLst>
                          <a:tab pos="182880" algn="l"/>
                        </a:tabLst>
                      </a:pPr>
                      <a:endParaRPr lang="zh-CN" sz="1000" spc="-5" dirty="0">
                        <a:effectLst/>
                        <a:latin typeface="Times New Roman" panose="02020603050405020304" pitchFamily="18" charset="0"/>
                        <a:ea typeface="SimSun" panose="02010600030101010101" pitchFamily="2" charset="-122"/>
                      </a:endParaRPr>
                    </a:p>
                  </a:txBody>
                  <a:tcPr marL="68580" marR="68580" marT="0" marB="0"/>
                </a:tc>
                <a:tc>
                  <a:txBody>
                    <a:bodyPr/>
                    <a:lstStyle/>
                    <a:p>
                      <a:pPr indent="182880" algn="ctr">
                        <a:lnSpc>
                          <a:spcPct val="95000"/>
                        </a:lnSpc>
                        <a:spcAft>
                          <a:spcPts val="600"/>
                        </a:spcAft>
                        <a:tabLst>
                          <a:tab pos="182880" algn="l"/>
                        </a:tabLst>
                      </a:pPr>
                      <a:endParaRPr lang="zh-CN" sz="1000" spc="-5"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1032583511"/>
                  </a:ext>
                </a:extLst>
              </a:tr>
            </a:tbl>
          </a:graphicData>
        </a:graphic>
      </p:graphicFrame>
      <p:pic>
        <p:nvPicPr>
          <p:cNvPr id="2056" name="圖片 21" descr="ADE_val_0000151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4873" y="174273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55" name="圖片 73" descr="ADE_val_000015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71630" y="174273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圖片 72" descr="ADE_val_0000151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01825" y="174273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53" name="圖片 71" descr="ADE_val_0000151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64249" y="174273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圖片 22" descr="ADE_val_0000143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44873" y="3602998"/>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51" name="圖片 80" descr="ADE_val_0000143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71630" y="3602998"/>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圖片 79" descr="ADE_val_0000143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701825" y="3602998"/>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49" name="圖片 78" descr="ADE_val_0000143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064249" y="3602998"/>
            <a:ext cx="1800000" cy="180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999670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文本框 3"/>
          <p:cNvSpPr txBox="1">
            <a:spLocks noChangeArrowheads="1"/>
          </p:cNvSpPr>
          <p:nvPr/>
        </p:nvSpPr>
        <p:spPr bwMode="auto">
          <a:xfrm>
            <a:off x="4808538" y="4083050"/>
            <a:ext cx="2860675"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600" dirty="0" smtClean="0">
                <a:solidFill>
                  <a:schemeClr val="bg1"/>
                </a:solidFill>
                <a:latin typeface="微软雅黑" panose="020B0503020204020204" pitchFamily="34" charset="-122"/>
                <a:ea typeface="微软雅黑" panose="020B0503020204020204" pitchFamily="34" charset="-122"/>
              </a:rPr>
              <a:t>總結與未來</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nvGrpSpPr>
          <p:cNvPr id="48131" name="椭圆 4"/>
          <p:cNvGrpSpPr>
            <a:grpSpLocks/>
          </p:cNvGrpSpPr>
          <p:nvPr/>
        </p:nvGrpSpPr>
        <p:grpSpPr bwMode="auto">
          <a:xfrm>
            <a:off x="5505450" y="1809750"/>
            <a:ext cx="1535113" cy="1536700"/>
            <a:chOff x="0" y="0"/>
            <a:chExt cx="967" cy="968"/>
          </a:xfrm>
        </p:grpSpPr>
        <p:pic>
          <p:nvPicPr>
            <p:cNvPr id="48141" name="椭圆 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67" cy="9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142" name="Text Box 5"/>
            <p:cNvSpPr txBox="1">
              <a:spLocks noChangeArrowheads="1"/>
            </p:cNvSpPr>
            <p:nvPr/>
          </p:nvSpPr>
          <p:spPr bwMode="auto">
            <a:xfrm>
              <a:off x="143" y="141"/>
              <a:ext cx="684" cy="6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48132" name="文本框 2"/>
          <p:cNvSpPr txBox="1">
            <a:spLocks noChangeArrowheads="1"/>
          </p:cNvSpPr>
          <p:nvPr/>
        </p:nvSpPr>
        <p:spPr bwMode="auto">
          <a:xfrm>
            <a:off x="5948363" y="2114550"/>
            <a:ext cx="65405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5400" dirty="0">
                <a:solidFill>
                  <a:srgbClr val="003F78"/>
                </a:solidFill>
                <a:latin typeface="Impact" panose="020B0806030902050204" pitchFamily="34" charset="0"/>
              </a:rPr>
              <a:t>5</a:t>
            </a:r>
            <a:endParaRPr lang="zh-CN" altLang="en-US" sz="5400">
              <a:solidFill>
                <a:srgbClr val="003F78"/>
              </a:solidFill>
              <a:latin typeface="Impact" panose="020B0806030902050204" pitchFamily="34" charset="0"/>
            </a:endParaRPr>
          </a:p>
        </p:txBody>
      </p:sp>
      <p:sp>
        <p:nvSpPr>
          <p:cNvPr id="48133" name="空心弧 8"/>
          <p:cNvSpPr>
            <a:spLocks noChangeArrowheads="1"/>
          </p:cNvSpPr>
          <p:nvPr/>
        </p:nvSpPr>
        <p:spPr bwMode="auto">
          <a:xfrm rot="4201296">
            <a:off x="5276850" y="1581150"/>
            <a:ext cx="1981200" cy="1981200"/>
          </a:xfrm>
          <a:custGeom>
            <a:avLst/>
            <a:gdLst>
              <a:gd name="T0" fmla="*/ 473322 w 1981200"/>
              <a:gd name="T1" fmla="*/ 145785 h 1981200"/>
              <a:gd name="T2" fmla="*/ 1735324 w 1981200"/>
              <a:gd name="T3" fmla="*/ 337396 h 1981200"/>
              <a:gd name="T4" fmla="*/ 1760762 w 1981200"/>
              <a:gd name="T5" fmla="*/ 1613608 h 1981200"/>
              <a:gd name="T6" fmla="*/ 507398 w 1981200"/>
              <a:gd name="T7" fmla="*/ 1855356 h 1981200"/>
              <a:gd name="T8" fmla="*/ 524165 w 1981200"/>
              <a:gd name="T9" fmla="*/ 1825349 h 1981200"/>
              <a:gd name="T10" fmla="*/ 1734037 w 1981200"/>
              <a:gd name="T11" fmla="*/ 1591990 h 1981200"/>
              <a:gd name="T12" fmla="*/ 1709482 w 1981200"/>
              <a:gd name="T13" fmla="*/ 360063 h 1981200"/>
              <a:gd name="T14" fmla="*/ 491272 w 1981200"/>
              <a:gd name="T15" fmla="*/ 175101 h 1981200"/>
              <a:gd name="T16" fmla="*/ 473322 w 1981200"/>
              <a:gd name="T17" fmla="*/ 145785 h 19812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981200" h="1981200">
                <a:moveTo>
                  <a:pt x="473322" y="145785"/>
                </a:moveTo>
                <a:cubicBezTo>
                  <a:pt x="884557" y="-106013"/>
                  <a:pt x="1417361" y="-25117"/>
                  <a:pt x="1735324" y="337396"/>
                </a:cubicBezTo>
                <a:cubicBezTo>
                  <a:pt x="2053287" y="699909"/>
                  <a:pt x="2064027" y="1238713"/>
                  <a:pt x="1760762" y="1613608"/>
                </a:cubicBezTo>
                <a:cubicBezTo>
                  <a:pt x="1457497" y="1988504"/>
                  <a:pt x="928340" y="2090567"/>
                  <a:pt x="507398" y="1855356"/>
                </a:cubicBezTo>
                <a:lnTo>
                  <a:pt x="524165" y="1825349"/>
                </a:lnTo>
                <a:cubicBezTo>
                  <a:pt x="930500" y="2052398"/>
                  <a:pt x="1441296" y="1953876"/>
                  <a:pt x="1734037" y="1591990"/>
                </a:cubicBezTo>
                <a:cubicBezTo>
                  <a:pt x="2026779" y="1230103"/>
                  <a:pt x="2016412" y="709997"/>
                  <a:pt x="1709482" y="360063"/>
                </a:cubicBezTo>
                <a:cubicBezTo>
                  <a:pt x="1402552" y="10129"/>
                  <a:pt x="888236" y="-67960"/>
                  <a:pt x="491272" y="175101"/>
                </a:cubicBezTo>
                <a:lnTo>
                  <a:pt x="473322" y="145785"/>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8134" name="空心弧 9"/>
          <p:cNvSpPr>
            <a:spLocks noChangeArrowheads="1"/>
          </p:cNvSpPr>
          <p:nvPr/>
        </p:nvSpPr>
        <p:spPr bwMode="auto">
          <a:xfrm rot="-6220124">
            <a:off x="5105401" y="1411287"/>
            <a:ext cx="2322512" cy="2322513"/>
          </a:xfrm>
          <a:custGeom>
            <a:avLst/>
            <a:gdLst>
              <a:gd name="T0" fmla="*/ 1503905 w 2322512"/>
              <a:gd name="T1" fmla="*/ 51703 h 2322513"/>
              <a:gd name="T2" fmla="*/ 2309583 w 2322512"/>
              <a:gd name="T3" fmla="*/ 988454 h 2322513"/>
              <a:gd name="T4" fmla="*/ 1815272 w 2322512"/>
              <a:gd name="T5" fmla="*/ 2120830 h 2322513"/>
              <a:gd name="T6" fmla="*/ 1789294 w 2322512"/>
              <a:gd name="T7" fmla="*/ 2082715 h 2322513"/>
              <a:gd name="T8" fmla="*/ 2263971 w 2322512"/>
              <a:gd name="T9" fmla="*/ 995317 h 2322513"/>
              <a:gd name="T10" fmla="*/ 1490294 w 2322512"/>
              <a:gd name="T11" fmla="*/ 95775 h 2322513"/>
              <a:gd name="T12" fmla="*/ 1503905 w 2322512"/>
              <a:gd name="T13" fmla="*/ 51703 h 232251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322512" h="2322513">
                <a:moveTo>
                  <a:pt x="1503905" y="51703"/>
                </a:moveTo>
                <a:cubicBezTo>
                  <a:pt x="1930078" y="183313"/>
                  <a:pt x="2243211" y="547387"/>
                  <a:pt x="2309583" y="988454"/>
                </a:cubicBezTo>
                <a:cubicBezTo>
                  <a:pt x="2375956" y="1429521"/>
                  <a:pt x="2183838" y="1869626"/>
                  <a:pt x="1815272" y="2120830"/>
                </a:cubicBezTo>
                <a:lnTo>
                  <a:pt x="1789294" y="2082715"/>
                </a:lnTo>
                <a:cubicBezTo>
                  <a:pt x="2143221" y="1841489"/>
                  <a:pt x="2327708" y="1418865"/>
                  <a:pt x="2263971" y="995317"/>
                </a:cubicBezTo>
                <a:cubicBezTo>
                  <a:pt x="2200235" y="571770"/>
                  <a:pt x="1899540" y="222157"/>
                  <a:pt x="1490294" y="95775"/>
                </a:cubicBezTo>
                <a:lnTo>
                  <a:pt x="1503905" y="51703"/>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8135" name="空心弧 10"/>
          <p:cNvSpPr>
            <a:spLocks noChangeArrowheads="1"/>
          </p:cNvSpPr>
          <p:nvPr/>
        </p:nvSpPr>
        <p:spPr bwMode="auto">
          <a:xfrm rot="4201296">
            <a:off x="4932363" y="1189038"/>
            <a:ext cx="2686050" cy="2686050"/>
          </a:xfrm>
          <a:custGeom>
            <a:avLst/>
            <a:gdLst>
              <a:gd name="T0" fmla="*/ 2414346 w 2686050"/>
              <a:gd name="T1" fmla="*/ 533095 h 2686050"/>
              <a:gd name="T2" fmla="*/ 2607237 w 2686050"/>
              <a:gd name="T3" fmla="*/ 1796327 h 2686050"/>
              <a:gd name="T4" fmla="*/ 1655596 w 2686050"/>
              <a:gd name="T5" fmla="*/ 2649170 h 2686050"/>
              <a:gd name="T6" fmla="*/ 1650326 w 2686050"/>
              <a:gd name="T7" fmla="*/ 2627149 h 2686050"/>
              <a:gd name="T8" fmla="*/ 2585923 w 2686050"/>
              <a:gd name="T9" fmla="*/ 1788685 h 2686050"/>
              <a:gd name="T10" fmla="*/ 2396284 w 2686050"/>
              <a:gd name="T11" fmla="*/ 546751 h 2686050"/>
              <a:gd name="T12" fmla="*/ 2414346 w 2686050"/>
              <a:gd name="T13" fmla="*/ 533095 h 26860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86050" h="2686050">
                <a:moveTo>
                  <a:pt x="2414346" y="533095"/>
                </a:moveTo>
                <a:cubicBezTo>
                  <a:pt x="2687683" y="894647"/>
                  <a:pt x="2760219" y="1369678"/>
                  <a:pt x="2607237" y="1796327"/>
                </a:cubicBezTo>
                <a:cubicBezTo>
                  <a:pt x="2454255" y="2222976"/>
                  <a:pt x="2096397" y="2543683"/>
                  <a:pt x="1655596" y="2649170"/>
                </a:cubicBezTo>
                <a:lnTo>
                  <a:pt x="1650326" y="2627149"/>
                </a:lnTo>
                <a:cubicBezTo>
                  <a:pt x="2083695" y="2523440"/>
                  <a:pt x="2435521" y="2208141"/>
                  <a:pt x="2585923" y="1788685"/>
                </a:cubicBezTo>
                <a:cubicBezTo>
                  <a:pt x="2736325" y="1369229"/>
                  <a:pt x="2665013" y="902207"/>
                  <a:pt x="2396284" y="546751"/>
                </a:cubicBezTo>
                <a:lnTo>
                  <a:pt x="2414346" y="533095"/>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8136" name="椭圆 11"/>
          <p:cNvSpPr>
            <a:spLocks noChangeArrowheads="1"/>
          </p:cNvSpPr>
          <p:nvPr/>
        </p:nvSpPr>
        <p:spPr bwMode="auto">
          <a:xfrm flipH="1">
            <a:off x="5636076"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48137" name="椭圆 12"/>
          <p:cNvSpPr>
            <a:spLocks noChangeArrowheads="1"/>
          </p:cNvSpPr>
          <p:nvPr/>
        </p:nvSpPr>
        <p:spPr bwMode="auto">
          <a:xfrm flipH="1">
            <a:off x="5909126"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48138" name="椭圆 13"/>
          <p:cNvSpPr>
            <a:spLocks noChangeArrowheads="1"/>
          </p:cNvSpPr>
          <p:nvPr/>
        </p:nvSpPr>
        <p:spPr bwMode="auto">
          <a:xfrm flipH="1">
            <a:off x="6183764"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48139" name="椭圆 14"/>
          <p:cNvSpPr>
            <a:spLocks noChangeArrowheads="1"/>
          </p:cNvSpPr>
          <p:nvPr/>
        </p:nvSpPr>
        <p:spPr bwMode="auto">
          <a:xfrm flipH="1">
            <a:off x="6456814"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48140" name="椭圆 15"/>
          <p:cNvSpPr>
            <a:spLocks noChangeArrowheads="1"/>
          </p:cNvSpPr>
          <p:nvPr/>
        </p:nvSpPr>
        <p:spPr bwMode="auto">
          <a:xfrm flipH="1">
            <a:off x="6731451" y="5199063"/>
            <a:ext cx="117475" cy="117475"/>
          </a:xfrm>
          <a:prstGeom prst="ellipse">
            <a:avLst/>
          </a:prstGeom>
          <a:solidFill>
            <a:srgbClr val="003A6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9" name="投影片編號版面配置區 8"/>
          <p:cNvSpPr>
            <a:spLocks noGrp="1"/>
          </p:cNvSpPr>
          <p:nvPr>
            <p:ph type="sldNum" sz="quarter" idx="12"/>
          </p:nvPr>
        </p:nvSpPr>
        <p:spPr/>
        <p:txBody>
          <a:bodyPr/>
          <a:lstStyle/>
          <a:p>
            <a:pPr>
              <a:buNone/>
              <a:defRPr/>
            </a:pPr>
            <a:fld id="{B4A04979-ABD1-4D21-8D4D-B6A8FA918725}" type="slidenum">
              <a:rPr lang="zh-CN" altLang="en-US" smtClean="0"/>
              <a:pPr>
                <a:buNone/>
                <a:defRPr/>
              </a:pPr>
              <a:t>22</a:t>
            </a:fld>
            <a:endParaRPr lang="zh-CN" alt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1944914" y="1344839"/>
            <a:ext cx="8345714" cy="4524315"/>
          </a:xfrm>
          <a:prstGeom prst="rect">
            <a:avLst/>
          </a:prstGeom>
        </p:spPr>
        <p:txBody>
          <a:bodyPr wrap="square">
            <a:spAutoFit/>
          </a:bodyPr>
          <a:lstStyle/>
          <a:p>
            <a:r>
              <a:rPr lang="en-US" altLang="zh-TW" sz="3600" dirty="0" smtClean="0">
                <a:solidFill>
                  <a:schemeClr val="bg1"/>
                </a:solidFill>
              </a:rPr>
              <a:t>	</a:t>
            </a:r>
            <a:r>
              <a:rPr lang="zh-TW" altLang="en-US" sz="3600" dirty="0" smtClean="0">
                <a:solidFill>
                  <a:schemeClr val="bg1"/>
                </a:solidFill>
              </a:rPr>
              <a:t>在本文中，我們提出了一種將深度信息視為語義圖像合成的附加約束方法。實驗結果說明會比單單輸入於語義分割更好。</a:t>
            </a:r>
            <a:endParaRPr lang="en-US" altLang="zh-TW" sz="3600" dirty="0" smtClean="0">
              <a:solidFill>
                <a:schemeClr val="bg1"/>
              </a:solidFill>
            </a:endParaRPr>
          </a:p>
          <a:p>
            <a:r>
              <a:rPr lang="en-US" altLang="zh-TW" sz="3600" dirty="0" smtClean="0">
                <a:solidFill>
                  <a:schemeClr val="bg1"/>
                </a:solidFill>
              </a:rPr>
              <a:t>	</a:t>
            </a:r>
            <a:r>
              <a:rPr lang="zh-TW" altLang="en-US" sz="3600" dirty="0" smtClean="0">
                <a:solidFill>
                  <a:schemeClr val="bg1"/>
                </a:solidFill>
              </a:rPr>
              <a:t>由於硬體限制我們沒能嘗試更大的圖像尺寸作為輸入，未來我們計劃使用顯存更大的</a:t>
            </a:r>
            <a:r>
              <a:rPr lang="en-US" altLang="zh-TW" sz="3600" dirty="0" smtClean="0">
                <a:solidFill>
                  <a:schemeClr val="bg1"/>
                </a:solidFill>
              </a:rPr>
              <a:t>GPU</a:t>
            </a:r>
            <a:r>
              <a:rPr lang="zh-TW" altLang="en-US" sz="3600" dirty="0" smtClean="0">
                <a:solidFill>
                  <a:schemeClr val="bg1"/>
                </a:solidFill>
              </a:rPr>
              <a:t>進行更耗時的運算，並嘗試利用多任務模型來整合深度信息。</a:t>
            </a:r>
            <a:endParaRPr lang="zh-TW" altLang="en-US" sz="3600" dirty="0">
              <a:solidFill>
                <a:schemeClr val="bg1"/>
              </a:solidFill>
            </a:endParaRPr>
          </a:p>
        </p:txBody>
      </p:sp>
      <p:sp>
        <p:nvSpPr>
          <p:cNvPr id="9" name="投影片編號版面配置區 8"/>
          <p:cNvSpPr>
            <a:spLocks noGrp="1"/>
          </p:cNvSpPr>
          <p:nvPr>
            <p:ph type="sldNum" sz="quarter" idx="12"/>
          </p:nvPr>
        </p:nvSpPr>
        <p:spPr/>
        <p:txBody>
          <a:bodyPr/>
          <a:lstStyle/>
          <a:p>
            <a:pPr>
              <a:buNone/>
              <a:defRPr/>
            </a:pPr>
            <a:fld id="{B4A04979-ABD1-4D21-8D4D-B6A8FA918725}" type="slidenum">
              <a:rPr lang="zh-CN" altLang="en-US" smtClean="0"/>
              <a:pPr>
                <a:buNone/>
                <a:defRPr/>
              </a:pPr>
              <a:t>23</a:t>
            </a:fld>
            <a:endParaRPr lang="zh-CN" altLang="en-US" dirty="0"/>
          </a:p>
        </p:txBody>
      </p:sp>
    </p:spTree>
    <p:extLst>
      <p:ext uri="{BB962C8B-B14F-4D97-AF65-F5344CB8AC3E}">
        <p14:creationId xmlns:p14="http://schemas.microsoft.com/office/powerpoint/2010/main" val="5641240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任意多边形 11"/>
          <p:cNvSpPr>
            <a:spLocks noChangeArrowheads="1"/>
          </p:cNvSpPr>
          <p:nvPr/>
        </p:nvSpPr>
        <p:spPr bwMode="auto">
          <a:xfrm rot="-5400000">
            <a:off x="5237162" y="-88900"/>
            <a:ext cx="1687513" cy="12222163"/>
          </a:xfrm>
          <a:custGeom>
            <a:avLst/>
            <a:gdLst>
              <a:gd name="T0" fmla="*/ 0 w 1221161"/>
              <a:gd name="T1" fmla="*/ 0 h 6849948"/>
              <a:gd name="T2" fmla="*/ 157029 w 1221161"/>
              <a:gd name="T3" fmla="*/ 221134 h 6849948"/>
              <a:gd name="T4" fmla="*/ 2331961 w 1221161"/>
              <a:gd name="T5" fmla="*/ 10903826 h 6849948"/>
              <a:gd name="T6" fmla="*/ 157029 w 1221161"/>
              <a:gd name="T7" fmla="*/ 21586516 h 6849948"/>
              <a:gd name="T8" fmla="*/ 0 w 1221161"/>
              <a:gd name="T9" fmla="*/ 21807650 h 6849948"/>
              <a:gd name="T10" fmla="*/ 0 w 1221161"/>
              <a:gd name="T11" fmla="*/ 0 h 684994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21161" h="6849948">
                <a:moveTo>
                  <a:pt x="0" y="0"/>
                </a:moveTo>
                <a:lnTo>
                  <a:pt x="82230" y="69460"/>
                </a:lnTo>
                <a:cubicBezTo>
                  <a:pt x="760629" y="715675"/>
                  <a:pt x="1221161" y="1976019"/>
                  <a:pt x="1221161" y="3424974"/>
                </a:cubicBezTo>
                <a:cubicBezTo>
                  <a:pt x="1221161" y="4873930"/>
                  <a:pt x="760629" y="6134273"/>
                  <a:pt x="82230" y="6780488"/>
                </a:cubicBezTo>
                <a:lnTo>
                  <a:pt x="0" y="6849948"/>
                </a:lnTo>
                <a:lnTo>
                  <a:pt x="0" y="0"/>
                </a:lnTo>
                <a:close/>
              </a:path>
            </a:pathLst>
          </a:custGeom>
          <a:gradFill rotWithShape="1">
            <a:gsLst>
              <a:gs pos="0">
                <a:srgbClr val="F2F2F2"/>
              </a:gs>
              <a:gs pos="100000">
                <a:srgbClr val="D9D9D9"/>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1203" name="文本框 1"/>
          <p:cNvSpPr txBox="1">
            <a:spLocks noChangeArrowheads="1"/>
          </p:cNvSpPr>
          <p:nvPr/>
        </p:nvSpPr>
        <p:spPr bwMode="auto">
          <a:xfrm>
            <a:off x="4730750" y="2566988"/>
            <a:ext cx="3705225"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6600" dirty="0" smtClean="0">
                <a:solidFill>
                  <a:schemeClr val="bg1"/>
                </a:solidFill>
                <a:latin typeface="微软雅黑" panose="020B0503020204020204" pitchFamily="34" charset="-122"/>
                <a:ea typeface="微软雅黑" panose="020B0503020204020204" pitchFamily="34" charset="-122"/>
              </a:rPr>
              <a:t>謝謝</a:t>
            </a:r>
            <a:r>
              <a:rPr lang="zh-CN" altLang="en-US" sz="6600" dirty="0" smtClean="0">
                <a:solidFill>
                  <a:schemeClr val="bg1"/>
                </a:solidFill>
                <a:latin typeface="微软雅黑" panose="020B0503020204020204" pitchFamily="34" charset="-122"/>
                <a:ea typeface="微软雅黑" panose="020B0503020204020204" pitchFamily="34" charset="-122"/>
              </a:rPr>
              <a:t>！</a:t>
            </a:r>
            <a:endParaRPr lang="zh-CN" altLang="en-US" sz="6600" dirty="0">
              <a:solidFill>
                <a:schemeClr val="bg1"/>
              </a:solidFill>
              <a:latin typeface="微软雅黑" panose="020B0503020204020204" pitchFamily="34" charset="-122"/>
              <a:ea typeface="微软雅黑" panose="020B0503020204020204" pitchFamily="34" charset="-122"/>
            </a:endParaRPr>
          </a:p>
        </p:txBody>
      </p:sp>
      <p:sp>
        <p:nvSpPr>
          <p:cNvPr id="9" name="投影片編號版面配置區 8"/>
          <p:cNvSpPr>
            <a:spLocks noGrp="1"/>
          </p:cNvSpPr>
          <p:nvPr>
            <p:ph type="sldNum" sz="quarter" idx="12"/>
          </p:nvPr>
        </p:nvSpPr>
        <p:spPr/>
        <p:txBody>
          <a:bodyPr/>
          <a:lstStyle/>
          <a:p>
            <a:pPr>
              <a:buNone/>
              <a:defRPr/>
            </a:pPr>
            <a:fld id="{B4A04979-ABD1-4D21-8D4D-B6A8FA918725}" type="slidenum">
              <a:rPr lang="zh-CN" altLang="en-US" smtClean="0"/>
              <a:pPr>
                <a:buNone/>
                <a:defRPr/>
              </a:pPr>
              <a:t>24</a:t>
            </a:fld>
            <a:endParaRPr lang="zh-CN" alt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2"/>
          </p:nvPr>
        </p:nvSpPr>
        <p:spPr/>
        <p:txBody>
          <a:bodyPr/>
          <a:lstStyle/>
          <a:p>
            <a:pPr>
              <a:buFont typeface="Arial" panose="020B0604020202020204" pitchFamily="34" charset="0"/>
              <a:buNone/>
              <a:defRPr/>
            </a:pPr>
            <a:fld id="{B4A04979-ABD1-4D21-8D4D-B6A8FA918725}" type="slidenum">
              <a:rPr lang="zh-CN" altLang="en-US" smtClean="0"/>
              <a:pPr>
                <a:buFont typeface="Arial" panose="020B0604020202020204" pitchFamily="34" charset="0"/>
                <a:buNone/>
                <a:defRPr/>
              </a:pPr>
              <a:t>25</a:t>
            </a:fld>
            <a:endParaRPr lang="zh-CN" altLang="en-US" dirty="0"/>
          </a:p>
        </p:txBody>
      </p:sp>
      <p:sp>
        <p:nvSpPr>
          <p:cNvPr id="3" name="文本框 1"/>
          <p:cNvSpPr txBox="1">
            <a:spLocks noChangeArrowheads="1"/>
          </p:cNvSpPr>
          <p:nvPr/>
        </p:nvSpPr>
        <p:spPr bwMode="auto">
          <a:xfrm>
            <a:off x="4287838" y="2566988"/>
            <a:ext cx="3705225"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6600" dirty="0" smtClean="0">
                <a:solidFill>
                  <a:schemeClr val="bg1"/>
                </a:solidFill>
                <a:latin typeface="微软雅黑" panose="020B0503020204020204" pitchFamily="34" charset="-122"/>
                <a:ea typeface="微软雅黑" panose="020B0503020204020204" pitchFamily="34" charset="-122"/>
              </a:rPr>
              <a:t>Q&amp;A</a:t>
            </a:r>
            <a:endParaRPr lang="zh-CN" altLang="en-US" sz="66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34611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文本框 3"/>
          <p:cNvSpPr txBox="1">
            <a:spLocks noChangeArrowheads="1"/>
          </p:cNvSpPr>
          <p:nvPr/>
        </p:nvSpPr>
        <p:spPr bwMode="auto">
          <a:xfrm>
            <a:off x="4808538" y="4083050"/>
            <a:ext cx="2860675"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600" dirty="0" smtClean="0">
                <a:solidFill>
                  <a:schemeClr val="bg1"/>
                </a:solidFill>
                <a:latin typeface="微软雅黑" panose="020B0503020204020204" pitchFamily="34" charset="-122"/>
                <a:ea typeface="微软雅黑" panose="020B0503020204020204" pitchFamily="34" charset="-122"/>
              </a:rPr>
              <a:t>背景</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nvGrpSpPr>
          <p:cNvPr id="30723" name="椭圆 4"/>
          <p:cNvGrpSpPr>
            <a:grpSpLocks/>
          </p:cNvGrpSpPr>
          <p:nvPr/>
        </p:nvGrpSpPr>
        <p:grpSpPr bwMode="auto">
          <a:xfrm>
            <a:off x="5505450" y="1809750"/>
            <a:ext cx="1535113" cy="1536700"/>
            <a:chOff x="0" y="0"/>
            <a:chExt cx="967" cy="968"/>
          </a:xfrm>
        </p:grpSpPr>
        <p:pic>
          <p:nvPicPr>
            <p:cNvPr id="30733" name="椭圆 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67" cy="9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34" name="Text Box 5"/>
            <p:cNvSpPr txBox="1">
              <a:spLocks noChangeArrowheads="1"/>
            </p:cNvSpPr>
            <p:nvPr/>
          </p:nvSpPr>
          <p:spPr bwMode="auto">
            <a:xfrm>
              <a:off x="143" y="141"/>
              <a:ext cx="684" cy="6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4" name="文本框 2"/>
          <p:cNvSpPr txBox="1">
            <a:spLocks noChangeArrowheads="1"/>
          </p:cNvSpPr>
          <p:nvPr/>
        </p:nvSpPr>
        <p:spPr bwMode="auto">
          <a:xfrm>
            <a:off x="5948363" y="2114550"/>
            <a:ext cx="65405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5400" dirty="0">
                <a:solidFill>
                  <a:srgbClr val="003F78"/>
                </a:solidFill>
                <a:latin typeface="Impact" panose="020B0806030902050204" pitchFamily="34" charset="0"/>
              </a:rPr>
              <a:t>1</a:t>
            </a:r>
            <a:endParaRPr lang="zh-CN" altLang="en-US" sz="5400" dirty="0">
              <a:solidFill>
                <a:srgbClr val="003F78"/>
              </a:solidFill>
              <a:latin typeface="Impact" panose="020B0806030902050204" pitchFamily="34" charset="0"/>
            </a:endParaRPr>
          </a:p>
        </p:txBody>
      </p:sp>
      <p:sp>
        <p:nvSpPr>
          <p:cNvPr id="30725" name="空心弧 8"/>
          <p:cNvSpPr>
            <a:spLocks noChangeArrowheads="1"/>
          </p:cNvSpPr>
          <p:nvPr/>
        </p:nvSpPr>
        <p:spPr bwMode="auto">
          <a:xfrm rot="4201296">
            <a:off x="5276850" y="1581150"/>
            <a:ext cx="1981200" cy="1981200"/>
          </a:xfrm>
          <a:custGeom>
            <a:avLst/>
            <a:gdLst>
              <a:gd name="T0" fmla="*/ 0 w 1981200"/>
              <a:gd name="T1" fmla="*/ 990600 h 1981200"/>
              <a:gd name="T2" fmla="*/ 730856 w 1981200"/>
              <a:gd name="T3" fmla="*/ 34660 h 1981200"/>
              <a:gd name="T4" fmla="*/ 1844986 w 1981200"/>
              <a:gd name="T5" fmla="*/ 489288 h 1981200"/>
              <a:gd name="T6" fmla="*/ 1698400 w 1981200"/>
              <a:gd name="T7" fmla="*/ 1683643 h 1981200"/>
              <a:gd name="T8" fmla="*/ 507398 w 1981200"/>
              <a:gd name="T9" fmla="*/ 1855357 h 1981200"/>
              <a:gd name="T10" fmla="*/ 524165 w 1981200"/>
              <a:gd name="T11" fmla="*/ 1825349 h 1981200"/>
              <a:gd name="T12" fmla="*/ 1673839 w 1981200"/>
              <a:gd name="T13" fmla="*/ 1659594 h 1981200"/>
              <a:gd name="T14" fmla="*/ 1815339 w 1981200"/>
              <a:gd name="T15" fmla="*/ 506683 h 1981200"/>
              <a:gd name="T16" fmla="*/ 739870 w 1981200"/>
              <a:gd name="T17" fmla="*/ 67831 h 1981200"/>
              <a:gd name="T18" fmla="*/ 34375 w 1981200"/>
              <a:gd name="T19" fmla="*/ 990600 h 1981200"/>
              <a:gd name="T20" fmla="*/ 0 w 1981200"/>
              <a:gd name="T21" fmla="*/ 990600 h 19812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981200" h="1981200">
                <a:moveTo>
                  <a:pt x="0" y="990600"/>
                </a:moveTo>
                <a:cubicBezTo>
                  <a:pt x="0" y="543541"/>
                  <a:pt x="299439" y="151883"/>
                  <a:pt x="730856" y="34660"/>
                </a:cubicBezTo>
                <a:cubicBezTo>
                  <a:pt x="1162272" y="-82563"/>
                  <a:pt x="1618743" y="103703"/>
                  <a:pt x="1844986" y="489288"/>
                </a:cubicBezTo>
                <a:cubicBezTo>
                  <a:pt x="2071229" y="874873"/>
                  <a:pt x="2011171" y="1364213"/>
                  <a:pt x="1698400" y="1683643"/>
                </a:cubicBezTo>
                <a:cubicBezTo>
                  <a:pt x="1385629" y="2003073"/>
                  <a:pt x="897663" y="2073426"/>
                  <a:pt x="507398" y="1855357"/>
                </a:cubicBezTo>
                <a:lnTo>
                  <a:pt x="524165" y="1825349"/>
                </a:lnTo>
                <a:cubicBezTo>
                  <a:pt x="900888" y="2035852"/>
                  <a:pt x="1371921" y="1967940"/>
                  <a:pt x="1673839" y="1659594"/>
                </a:cubicBezTo>
                <a:cubicBezTo>
                  <a:pt x="1975757" y="1351248"/>
                  <a:pt x="2033730" y="878888"/>
                  <a:pt x="1815339" y="506683"/>
                </a:cubicBezTo>
                <a:cubicBezTo>
                  <a:pt x="1596947" y="134478"/>
                  <a:pt x="1156316" y="-45324"/>
                  <a:pt x="739870" y="67831"/>
                </a:cubicBezTo>
                <a:cubicBezTo>
                  <a:pt x="323424" y="180986"/>
                  <a:pt x="34375" y="559054"/>
                  <a:pt x="34375" y="990600"/>
                </a:cubicBezTo>
                <a:lnTo>
                  <a:pt x="0" y="990600"/>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26" name="空心弧 9"/>
          <p:cNvSpPr>
            <a:spLocks noChangeArrowheads="1"/>
          </p:cNvSpPr>
          <p:nvPr/>
        </p:nvSpPr>
        <p:spPr bwMode="auto">
          <a:xfrm rot="-6220124">
            <a:off x="5105401" y="1411287"/>
            <a:ext cx="2322512" cy="2322513"/>
          </a:xfrm>
          <a:custGeom>
            <a:avLst/>
            <a:gdLst>
              <a:gd name="T0" fmla="*/ 1503905 w 2322512"/>
              <a:gd name="T1" fmla="*/ 51703 h 2322513"/>
              <a:gd name="T2" fmla="*/ 2322251 w 2322512"/>
              <a:gd name="T3" fmla="*/ 1185898 h 2322513"/>
              <a:gd name="T4" fmla="*/ 2272049 w 2322512"/>
              <a:gd name="T5" fmla="*/ 1184833 h 2322513"/>
              <a:gd name="T6" fmla="*/ 1489089 w 2322512"/>
              <a:gd name="T7" fmla="*/ 99680 h 2322513"/>
              <a:gd name="T8" fmla="*/ 1503905 w 2322512"/>
              <a:gd name="T9" fmla="*/ 51703 h 23225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22512" h="2322513">
                <a:moveTo>
                  <a:pt x="1503905" y="51703"/>
                </a:moveTo>
                <a:cubicBezTo>
                  <a:pt x="1999296" y="204688"/>
                  <a:pt x="2333253" y="667539"/>
                  <a:pt x="2322251" y="1185898"/>
                </a:cubicBezTo>
                <a:lnTo>
                  <a:pt x="2272049" y="1184833"/>
                </a:lnTo>
                <a:cubicBezTo>
                  <a:pt x="2282575" y="688887"/>
                  <a:pt x="1963059" y="246051"/>
                  <a:pt x="1489089" y="99680"/>
                </a:cubicBezTo>
                <a:lnTo>
                  <a:pt x="1503905" y="51703"/>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27" name="空心弧 10"/>
          <p:cNvSpPr>
            <a:spLocks noChangeArrowheads="1"/>
          </p:cNvSpPr>
          <p:nvPr/>
        </p:nvSpPr>
        <p:spPr bwMode="auto">
          <a:xfrm rot="4201296">
            <a:off x="4932363" y="1189038"/>
            <a:ext cx="2686050" cy="2686050"/>
          </a:xfrm>
          <a:custGeom>
            <a:avLst/>
            <a:gdLst>
              <a:gd name="T0" fmla="*/ 2414346 w 2686050"/>
              <a:gd name="T1" fmla="*/ 533095 h 2686050"/>
              <a:gd name="T2" fmla="*/ 2607237 w 2686050"/>
              <a:gd name="T3" fmla="*/ 1796327 h 2686050"/>
              <a:gd name="T4" fmla="*/ 1655596 w 2686050"/>
              <a:gd name="T5" fmla="*/ 2649170 h 2686050"/>
              <a:gd name="T6" fmla="*/ 1650326 w 2686050"/>
              <a:gd name="T7" fmla="*/ 2627149 h 2686050"/>
              <a:gd name="T8" fmla="*/ 2585923 w 2686050"/>
              <a:gd name="T9" fmla="*/ 1788685 h 2686050"/>
              <a:gd name="T10" fmla="*/ 2396284 w 2686050"/>
              <a:gd name="T11" fmla="*/ 546751 h 2686050"/>
              <a:gd name="T12" fmla="*/ 2414346 w 2686050"/>
              <a:gd name="T13" fmla="*/ 533095 h 26860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86050" h="2686050">
                <a:moveTo>
                  <a:pt x="2414346" y="533095"/>
                </a:moveTo>
                <a:cubicBezTo>
                  <a:pt x="2687683" y="894647"/>
                  <a:pt x="2760219" y="1369678"/>
                  <a:pt x="2607237" y="1796327"/>
                </a:cubicBezTo>
                <a:cubicBezTo>
                  <a:pt x="2454255" y="2222976"/>
                  <a:pt x="2096397" y="2543683"/>
                  <a:pt x="1655596" y="2649170"/>
                </a:cubicBezTo>
                <a:lnTo>
                  <a:pt x="1650326" y="2627149"/>
                </a:lnTo>
                <a:cubicBezTo>
                  <a:pt x="2083695" y="2523440"/>
                  <a:pt x="2435521" y="2208141"/>
                  <a:pt x="2585923" y="1788685"/>
                </a:cubicBezTo>
                <a:cubicBezTo>
                  <a:pt x="2736325" y="1369229"/>
                  <a:pt x="2665013" y="902207"/>
                  <a:pt x="2396284" y="546751"/>
                </a:cubicBezTo>
                <a:lnTo>
                  <a:pt x="2414346" y="533095"/>
                </a:lnTo>
                <a:close/>
              </a:path>
            </a:pathLst>
          </a:cu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28" name="椭圆 11"/>
          <p:cNvSpPr>
            <a:spLocks noChangeArrowheads="1"/>
          </p:cNvSpPr>
          <p:nvPr/>
        </p:nvSpPr>
        <p:spPr bwMode="auto">
          <a:xfrm flipH="1">
            <a:off x="5636073" y="5199063"/>
            <a:ext cx="117475" cy="117475"/>
          </a:xfrm>
          <a:prstGeom prst="ellipse">
            <a:avLst/>
          </a:prstGeom>
          <a:solidFill>
            <a:srgbClr val="003F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29" name="椭圆 12"/>
          <p:cNvSpPr>
            <a:spLocks noChangeArrowheads="1"/>
          </p:cNvSpPr>
          <p:nvPr/>
        </p:nvSpPr>
        <p:spPr bwMode="auto">
          <a:xfrm flipH="1">
            <a:off x="5909123" y="5199063"/>
            <a:ext cx="117475" cy="117475"/>
          </a:xfrm>
          <a:prstGeom prst="ellipse">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30" name="椭圆 13"/>
          <p:cNvSpPr>
            <a:spLocks noChangeArrowheads="1"/>
          </p:cNvSpPr>
          <p:nvPr/>
        </p:nvSpPr>
        <p:spPr bwMode="auto">
          <a:xfrm flipH="1">
            <a:off x="6183761" y="5199063"/>
            <a:ext cx="117475" cy="117475"/>
          </a:xfrm>
          <a:prstGeom prst="ellipse">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31" name="椭圆 14"/>
          <p:cNvSpPr>
            <a:spLocks noChangeArrowheads="1"/>
          </p:cNvSpPr>
          <p:nvPr/>
        </p:nvSpPr>
        <p:spPr bwMode="auto">
          <a:xfrm flipH="1">
            <a:off x="6456811" y="5199063"/>
            <a:ext cx="117475" cy="117475"/>
          </a:xfrm>
          <a:prstGeom prst="ellipse">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32" name="椭圆 15"/>
          <p:cNvSpPr>
            <a:spLocks noChangeArrowheads="1"/>
          </p:cNvSpPr>
          <p:nvPr/>
        </p:nvSpPr>
        <p:spPr bwMode="auto">
          <a:xfrm flipH="1">
            <a:off x="6731448" y="5199063"/>
            <a:ext cx="117475" cy="117475"/>
          </a:xfrm>
          <a:prstGeom prst="ellipse">
            <a:avLst/>
          </a:prstGeom>
          <a:gradFill rotWithShape="1">
            <a:gsLst>
              <a:gs pos="0">
                <a:srgbClr val="FFFFFF"/>
              </a:gs>
              <a:gs pos="100000">
                <a:srgbClr val="D9D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9" name="投影片編號版面配置區 8"/>
          <p:cNvSpPr>
            <a:spLocks noGrp="1"/>
          </p:cNvSpPr>
          <p:nvPr>
            <p:ph type="sldNum" sz="quarter" idx="12"/>
          </p:nvPr>
        </p:nvSpPr>
        <p:spPr/>
        <p:txBody>
          <a:bodyPr/>
          <a:lstStyle/>
          <a:p>
            <a:pPr>
              <a:buNone/>
              <a:defRPr/>
            </a:pPr>
            <a:fld id="{B4A04979-ABD1-4D21-8D4D-B6A8FA918725}" type="slidenum">
              <a:rPr lang="zh-CN" altLang="en-US" smtClean="0"/>
              <a:pPr>
                <a:buNone/>
                <a:defRPr/>
              </a:pPr>
              <a:t>3</a:t>
            </a:fld>
            <a:endParaRPr lang="zh-CN" alt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2"/>
          </p:nvPr>
        </p:nvSpPr>
        <p:spPr/>
        <p:txBody>
          <a:bodyPr/>
          <a:lstStyle/>
          <a:p>
            <a:pPr>
              <a:buFont typeface="Arial" panose="020B0604020202020204" pitchFamily="34" charset="0"/>
              <a:buNone/>
              <a:defRPr/>
            </a:pPr>
            <a:fld id="{B4A04979-ABD1-4D21-8D4D-B6A8FA918725}" type="slidenum">
              <a:rPr lang="zh-CN" altLang="en-US" smtClean="0"/>
              <a:pPr>
                <a:buFont typeface="Arial" panose="020B0604020202020204" pitchFamily="34" charset="0"/>
                <a:buNone/>
                <a:defRPr/>
              </a:pPr>
              <a:t>4</a:t>
            </a:fld>
            <a:endParaRPr lang="zh-CN" altLang="en-US" dirty="0"/>
          </a:p>
        </p:txBody>
      </p:sp>
      <p:pic>
        <p:nvPicPr>
          <p:cNvPr id="3" name="椭圆 19"/>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0057" y="926533"/>
            <a:ext cx="1636286" cy="158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2"/>
          <p:cNvSpPr txBox="1">
            <a:spLocks noChangeArrowheads="1"/>
          </p:cNvSpPr>
          <p:nvPr/>
        </p:nvSpPr>
        <p:spPr bwMode="auto">
          <a:xfrm>
            <a:off x="564485" y="1364809"/>
            <a:ext cx="156742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4000" dirty="0" smtClean="0">
                <a:solidFill>
                  <a:srgbClr val="003F78"/>
                </a:solidFill>
                <a:latin typeface="Impact" panose="020B0806030902050204" pitchFamily="34" charset="0"/>
              </a:rPr>
              <a:t>介紹</a:t>
            </a:r>
            <a:endParaRPr lang="zh-CN" altLang="en-US" sz="4000" dirty="0">
              <a:solidFill>
                <a:srgbClr val="003F78"/>
              </a:solidFill>
              <a:latin typeface="Impact" panose="020B0806030902050204" pitchFamily="34" charset="0"/>
            </a:endParaRPr>
          </a:p>
        </p:txBody>
      </p:sp>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0771" y="1151377"/>
            <a:ext cx="9634152" cy="4645038"/>
          </a:xfrm>
          <a:prstGeom prst="rect">
            <a:avLst/>
          </a:prstGeom>
        </p:spPr>
      </p:pic>
      <p:sp>
        <p:nvSpPr>
          <p:cNvPr id="6" name="矩形 5"/>
          <p:cNvSpPr/>
          <p:nvPr/>
        </p:nvSpPr>
        <p:spPr>
          <a:xfrm>
            <a:off x="56428" y="4025247"/>
            <a:ext cx="1954979" cy="1569660"/>
          </a:xfrm>
          <a:prstGeom prst="rect">
            <a:avLst/>
          </a:prstGeom>
        </p:spPr>
        <p:txBody>
          <a:bodyPr wrap="square">
            <a:spAutoFit/>
          </a:bodyPr>
          <a:lstStyle/>
          <a:p>
            <a:pPr algn="ctr"/>
            <a:r>
              <a:rPr lang="zh-TW" altLang="en-US" sz="3200" dirty="0" smtClean="0">
                <a:solidFill>
                  <a:schemeClr val="bg1"/>
                </a:solidFill>
              </a:rPr>
              <a:t>生成</a:t>
            </a:r>
            <a:endParaRPr lang="en-US" altLang="zh-TW" sz="3200" dirty="0" smtClean="0">
              <a:solidFill>
                <a:schemeClr val="bg1"/>
              </a:solidFill>
            </a:endParaRPr>
          </a:p>
          <a:p>
            <a:pPr algn="ctr"/>
            <a:r>
              <a:rPr lang="zh-TW" altLang="en-US" sz="3200" dirty="0" smtClean="0">
                <a:solidFill>
                  <a:schemeClr val="bg1"/>
                </a:solidFill>
              </a:rPr>
              <a:t>對抗網路</a:t>
            </a:r>
            <a:r>
              <a:rPr lang="en-US" altLang="zh-TW" sz="3200" dirty="0" smtClean="0">
                <a:solidFill>
                  <a:schemeClr val="bg1"/>
                </a:solidFill>
              </a:rPr>
              <a:t>(GAN)</a:t>
            </a:r>
            <a:endParaRPr lang="zh-TW" altLang="en-US" sz="3200" dirty="0">
              <a:solidFill>
                <a:schemeClr val="bg1"/>
              </a:solidFill>
            </a:endParaRPr>
          </a:p>
        </p:txBody>
      </p:sp>
      <p:sp>
        <p:nvSpPr>
          <p:cNvPr id="7" name="矩形 6"/>
          <p:cNvSpPr/>
          <p:nvPr/>
        </p:nvSpPr>
        <p:spPr>
          <a:xfrm>
            <a:off x="340657" y="6033183"/>
            <a:ext cx="10799959" cy="584775"/>
          </a:xfrm>
          <a:prstGeom prst="rect">
            <a:avLst/>
          </a:prstGeom>
        </p:spPr>
        <p:txBody>
          <a:bodyPr wrap="square">
            <a:spAutoFit/>
          </a:bodyPr>
          <a:lstStyle/>
          <a:p>
            <a:pPr fontAlgn="auto"/>
            <a:r>
              <a:rPr lang="zh-TW" altLang="en-US" sz="1600" dirty="0" smtClean="0">
                <a:solidFill>
                  <a:schemeClr val="bg1"/>
                </a:solidFill>
              </a:rPr>
              <a:t>參考資料</a:t>
            </a:r>
            <a:r>
              <a:rPr lang="en-US" altLang="zh-TW" sz="1600" dirty="0" smtClean="0">
                <a:solidFill>
                  <a:schemeClr val="bg1"/>
                </a:solidFill>
              </a:rPr>
              <a:t>: I</a:t>
            </a:r>
            <a:r>
              <a:rPr lang="en-US" altLang="zh-TW" sz="1600" dirty="0">
                <a:solidFill>
                  <a:schemeClr val="bg1"/>
                </a:solidFill>
              </a:rPr>
              <a:t>. </a:t>
            </a:r>
            <a:r>
              <a:rPr lang="en-US" altLang="zh-TW" sz="1600" dirty="0" err="1">
                <a:solidFill>
                  <a:schemeClr val="bg1"/>
                </a:solidFill>
              </a:rPr>
              <a:t>Goodfellow</a:t>
            </a:r>
            <a:r>
              <a:rPr lang="en-US" altLang="zh-TW" sz="1600" dirty="0">
                <a:solidFill>
                  <a:schemeClr val="bg1"/>
                </a:solidFill>
              </a:rPr>
              <a:t>, J. </a:t>
            </a:r>
            <a:r>
              <a:rPr lang="en-US" altLang="zh-TW" sz="1600" dirty="0" err="1">
                <a:solidFill>
                  <a:schemeClr val="bg1"/>
                </a:solidFill>
              </a:rPr>
              <a:t>Pouget-Abadie</a:t>
            </a:r>
            <a:r>
              <a:rPr lang="en-US" altLang="zh-TW" sz="1600" dirty="0">
                <a:solidFill>
                  <a:schemeClr val="bg1"/>
                </a:solidFill>
              </a:rPr>
              <a:t>, M. Mirza, B. Xu, D. </a:t>
            </a:r>
            <a:r>
              <a:rPr lang="en-US" altLang="zh-TW" sz="1600" dirty="0" err="1">
                <a:solidFill>
                  <a:schemeClr val="bg1"/>
                </a:solidFill>
              </a:rPr>
              <a:t>Warde</a:t>
            </a:r>
            <a:r>
              <a:rPr lang="en-US" altLang="zh-TW" sz="1600" dirty="0">
                <a:solidFill>
                  <a:schemeClr val="bg1"/>
                </a:solidFill>
              </a:rPr>
              <a:t>-Farley, S. </a:t>
            </a:r>
            <a:r>
              <a:rPr lang="en-US" altLang="zh-TW" sz="1600" dirty="0" err="1">
                <a:solidFill>
                  <a:schemeClr val="bg1"/>
                </a:solidFill>
              </a:rPr>
              <a:t>Ozair</a:t>
            </a:r>
            <a:r>
              <a:rPr lang="en-US" altLang="zh-TW" sz="1600" dirty="0">
                <a:solidFill>
                  <a:schemeClr val="bg1"/>
                </a:solidFill>
              </a:rPr>
              <a:t>, A. </a:t>
            </a:r>
            <a:r>
              <a:rPr lang="en-US" altLang="zh-TW" sz="1600" dirty="0" err="1">
                <a:solidFill>
                  <a:schemeClr val="bg1"/>
                </a:solidFill>
              </a:rPr>
              <a:t>Courville</a:t>
            </a:r>
            <a:r>
              <a:rPr lang="en-US" altLang="zh-TW" sz="1600" dirty="0">
                <a:solidFill>
                  <a:schemeClr val="bg1"/>
                </a:solidFill>
              </a:rPr>
              <a:t>, and Y. </a:t>
            </a:r>
            <a:r>
              <a:rPr lang="en-US" altLang="zh-TW" sz="1600" dirty="0" err="1">
                <a:solidFill>
                  <a:schemeClr val="bg1"/>
                </a:solidFill>
              </a:rPr>
              <a:t>Bengio</a:t>
            </a:r>
            <a:r>
              <a:rPr lang="en-US" altLang="zh-TW" sz="1600" dirty="0">
                <a:solidFill>
                  <a:schemeClr val="bg1"/>
                </a:solidFill>
              </a:rPr>
              <a:t>. Generative adversarial nets. In </a:t>
            </a:r>
            <a:r>
              <a:rPr lang="en-US" altLang="zh-TW" sz="1600" i="1" dirty="0">
                <a:solidFill>
                  <a:schemeClr val="bg1"/>
                </a:solidFill>
              </a:rPr>
              <a:t>Advances in Neural Information Processing Systems</a:t>
            </a:r>
            <a:r>
              <a:rPr lang="en-US" altLang="zh-TW" sz="1600" dirty="0">
                <a:solidFill>
                  <a:schemeClr val="bg1"/>
                </a:solidFill>
              </a:rPr>
              <a:t>, 2014.</a:t>
            </a:r>
          </a:p>
        </p:txBody>
      </p:sp>
      <p:sp>
        <p:nvSpPr>
          <p:cNvPr id="8" name="文字方塊 7"/>
          <p:cNvSpPr txBox="1"/>
          <p:nvPr/>
        </p:nvSpPr>
        <p:spPr>
          <a:xfrm>
            <a:off x="7858125" y="5545468"/>
            <a:ext cx="5114925" cy="246221"/>
          </a:xfrm>
          <a:prstGeom prst="rect">
            <a:avLst/>
          </a:prstGeom>
          <a:noFill/>
        </p:spPr>
        <p:txBody>
          <a:bodyPr wrap="square" rtlCol="0">
            <a:spAutoFit/>
          </a:bodyPr>
          <a:lstStyle/>
          <a:p>
            <a:r>
              <a:rPr lang="zh-TW" altLang="en-US" sz="1000" dirty="0" smtClean="0"/>
              <a:t>來自</a:t>
            </a:r>
            <a:r>
              <a:rPr lang="en-US" altLang="zh-TW" sz="1000" dirty="0" smtClean="0"/>
              <a:t>https</a:t>
            </a:r>
            <a:r>
              <a:rPr lang="en-US" altLang="zh-TW" sz="1000" dirty="0"/>
              <a:t>://janvia.github.io/2019/01/20/GAN%E7%90%86%E8%AE%BA/</a:t>
            </a:r>
            <a:endParaRPr lang="zh-TW" altLang="en-US" sz="1000" dirty="0"/>
          </a:p>
        </p:txBody>
      </p:sp>
    </p:spTree>
    <p:extLst>
      <p:ext uri="{BB962C8B-B14F-4D97-AF65-F5344CB8AC3E}">
        <p14:creationId xmlns:p14="http://schemas.microsoft.com/office/powerpoint/2010/main" val="281642410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椭圆 19"/>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0057" y="926533"/>
            <a:ext cx="1636286" cy="158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a:spLocks noChangeArrowheads="1"/>
          </p:cNvSpPr>
          <p:nvPr/>
        </p:nvSpPr>
        <p:spPr bwMode="auto">
          <a:xfrm>
            <a:off x="564485" y="1364809"/>
            <a:ext cx="156742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4000" dirty="0" smtClean="0">
                <a:solidFill>
                  <a:srgbClr val="003F78"/>
                </a:solidFill>
                <a:latin typeface="Impact" panose="020B0806030902050204" pitchFamily="34" charset="0"/>
              </a:rPr>
              <a:t>介紹</a:t>
            </a:r>
            <a:endParaRPr lang="zh-CN" altLang="en-US" sz="4000" dirty="0">
              <a:solidFill>
                <a:srgbClr val="003F78"/>
              </a:solidFill>
              <a:latin typeface="Impact" panose="020B0806030902050204" pitchFamily="34" charset="0"/>
            </a:endParaRPr>
          </a:p>
        </p:txBody>
      </p:sp>
      <p:pic>
        <p:nvPicPr>
          <p:cNvPr id="5" name="圖片 4"/>
          <p:cNvPicPr>
            <a:picLocks noChangeAspect="1"/>
          </p:cNvPicPr>
          <p:nvPr/>
        </p:nvPicPr>
        <p:blipFill rotWithShape="1">
          <a:blip r:embed="rId3"/>
          <a:srcRect l="1705" t="1913" r="2565" b="5273"/>
          <a:stretch/>
        </p:blipFill>
        <p:spPr>
          <a:xfrm>
            <a:off x="2131914" y="3860102"/>
            <a:ext cx="4129583" cy="2032698"/>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6782620" y="1621052"/>
            <a:ext cx="3803157" cy="646331"/>
          </a:xfrm>
          <a:prstGeom prst="rect">
            <a:avLst/>
          </a:prstGeom>
        </p:spPr>
        <p:txBody>
          <a:bodyPr wrap="square">
            <a:spAutoFit/>
          </a:bodyPr>
          <a:lstStyle/>
          <a:p>
            <a:pPr algn="ctr"/>
            <a:r>
              <a:rPr lang="zh-TW" altLang="en-US" sz="3600" dirty="0" smtClean="0">
                <a:solidFill>
                  <a:schemeClr val="bg1"/>
                </a:solidFill>
              </a:rPr>
              <a:t>圖像修復</a:t>
            </a:r>
            <a:endParaRPr lang="zh-TW" altLang="en-US" sz="3600" dirty="0">
              <a:solidFill>
                <a:schemeClr val="bg1"/>
              </a:solidFill>
            </a:endParaRPr>
          </a:p>
        </p:txBody>
      </p:sp>
      <p:sp>
        <p:nvSpPr>
          <p:cNvPr id="17" name="投影片編號版面配置區 16"/>
          <p:cNvSpPr>
            <a:spLocks noGrp="1"/>
          </p:cNvSpPr>
          <p:nvPr>
            <p:ph type="sldNum" sz="quarter" idx="12"/>
          </p:nvPr>
        </p:nvSpPr>
        <p:spPr/>
        <p:txBody>
          <a:bodyPr/>
          <a:lstStyle/>
          <a:p>
            <a:pPr>
              <a:buNone/>
              <a:defRPr/>
            </a:pPr>
            <a:fld id="{B4A04979-ABD1-4D21-8D4D-B6A8FA918725}" type="slidenum">
              <a:rPr lang="zh-CN" altLang="en-US" smtClean="0"/>
              <a:pPr>
                <a:buNone/>
                <a:defRPr/>
              </a:pPr>
              <a:t>5</a:t>
            </a:fld>
            <a:endParaRPr lang="en-US" altLang="zh-CN" dirty="0" smtClean="0"/>
          </a:p>
        </p:txBody>
      </p:sp>
      <p:pic>
        <p:nvPicPr>
          <p:cNvPr id="18" name="圖片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0383" y="3378980"/>
            <a:ext cx="4249470" cy="2087996"/>
          </a:xfrm>
          <a:prstGeom prst="rect">
            <a:avLst/>
          </a:prstGeom>
        </p:spPr>
      </p:pic>
      <p:pic>
        <p:nvPicPr>
          <p:cNvPr id="19" name="圖片 18"/>
          <p:cNvPicPr>
            <a:picLocks noChangeAspect="1"/>
          </p:cNvPicPr>
          <p:nvPr/>
        </p:nvPicPr>
        <p:blipFill rotWithShape="1">
          <a:blip r:embed="rId5" cstate="print">
            <a:extLst>
              <a:ext uri="{28A0092B-C50C-407E-A947-70E740481C1C}">
                <a14:useLocalDpi xmlns:a14="http://schemas.microsoft.com/office/drawing/2010/main" val="0"/>
              </a:ext>
            </a:extLst>
          </a:blip>
          <a:srcRect l="1565" t="10376" r="954" b="7695"/>
          <a:stretch/>
        </p:blipFill>
        <p:spPr>
          <a:xfrm>
            <a:off x="2583543" y="926533"/>
            <a:ext cx="4356840" cy="2121467"/>
          </a:xfrm>
          <a:prstGeom prst="rect">
            <a:avLst/>
          </a:prstGeom>
        </p:spPr>
      </p:pic>
      <p:sp>
        <p:nvSpPr>
          <p:cNvPr id="20" name="矩形 19"/>
          <p:cNvSpPr/>
          <p:nvPr/>
        </p:nvSpPr>
        <p:spPr>
          <a:xfrm>
            <a:off x="348343" y="6273225"/>
            <a:ext cx="10841510" cy="584775"/>
          </a:xfrm>
          <a:prstGeom prst="rect">
            <a:avLst/>
          </a:prstGeom>
        </p:spPr>
        <p:txBody>
          <a:bodyPr wrap="square">
            <a:spAutoFit/>
          </a:bodyPr>
          <a:lstStyle/>
          <a:p>
            <a:pPr fontAlgn="auto"/>
            <a:r>
              <a:rPr lang="zh-TW" altLang="en-US" sz="1600" dirty="0" smtClean="0">
                <a:solidFill>
                  <a:schemeClr val="bg1"/>
                </a:solidFill>
              </a:rPr>
              <a:t>參考資料</a:t>
            </a:r>
            <a:r>
              <a:rPr lang="en-US" altLang="zh-TW" sz="1600" dirty="0" smtClean="0">
                <a:solidFill>
                  <a:schemeClr val="bg1"/>
                </a:solidFill>
              </a:rPr>
              <a:t>: Y</a:t>
            </a:r>
            <a:r>
              <a:rPr lang="en-US" altLang="zh-TW" sz="1600" dirty="0">
                <a:solidFill>
                  <a:schemeClr val="bg1"/>
                </a:solidFill>
              </a:rPr>
              <a:t>. Yu, L.  Zhang, H. Fan and T. Luo. High-Fidelity Image </a:t>
            </a:r>
            <a:r>
              <a:rPr lang="en-US" altLang="zh-TW" sz="1600" dirty="0" err="1">
                <a:solidFill>
                  <a:schemeClr val="bg1"/>
                </a:solidFill>
              </a:rPr>
              <a:t>Inpainting</a:t>
            </a:r>
            <a:r>
              <a:rPr lang="en-US" altLang="zh-TW" sz="1600" dirty="0">
                <a:solidFill>
                  <a:schemeClr val="bg1"/>
                </a:solidFill>
              </a:rPr>
              <a:t> with GAN Inversion. In </a:t>
            </a:r>
            <a:r>
              <a:rPr lang="en-US" altLang="zh-TW" sz="1600" i="1" dirty="0">
                <a:solidFill>
                  <a:schemeClr val="bg1"/>
                </a:solidFill>
              </a:rPr>
              <a:t>Computer Vision and Pattern Recognition</a:t>
            </a:r>
            <a:r>
              <a:rPr lang="en-US" altLang="zh-TW" sz="1600" dirty="0">
                <a:solidFill>
                  <a:schemeClr val="bg1"/>
                </a:solidFill>
              </a:rPr>
              <a:t>(CVPR), 2022.</a:t>
            </a:r>
            <a:endParaRPr lang="zh-TW" altLang="zh-TW" sz="1600" dirty="0">
              <a:solidFill>
                <a:schemeClr val="bg1"/>
              </a:solidFill>
            </a:endParaRPr>
          </a:p>
        </p:txBody>
      </p:sp>
      <p:sp>
        <p:nvSpPr>
          <p:cNvPr id="4" name="文字方塊 3"/>
          <p:cNvSpPr txBox="1"/>
          <p:nvPr/>
        </p:nvSpPr>
        <p:spPr>
          <a:xfrm>
            <a:off x="4171949" y="2628900"/>
            <a:ext cx="2768433" cy="400110"/>
          </a:xfrm>
          <a:prstGeom prst="rect">
            <a:avLst/>
          </a:prstGeom>
          <a:noFill/>
        </p:spPr>
        <p:txBody>
          <a:bodyPr wrap="square" rtlCol="0">
            <a:spAutoFit/>
          </a:bodyPr>
          <a:lstStyle/>
          <a:p>
            <a:r>
              <a:rPr lang="zh-TW" altLang="en-US" sz="1000" dirty="0" smtClean="0"/>
              <a:t>來自</a:t>
            </a:r>
            <a:r>
              <a:rPr lang="en-US" altLang="zh-TW" sz="1000" dirty="0"/>
              <a:t>https://paperswithcode.com/paper/image-inpainting-for-irregular-holes-using</a:t>
            </a:r>
            <a:endParaRPr lang="zh-TW" altLang="en-US" sz="1000" dirty="0"/>
          </a:p>
        </p:txBody>
      </p:sp>
      <p:sp>
        <p:nvSpPr>
          <p:cNvPr id="6" name="文字方塊 5"/>
          <p:cNvSpPr txBox="1"/>
          <p:nvPr/>
        </p:nvSpPr>
        <p:spPr>
          <a:xfrm>
            <a:off x="7272338" y="5220755"/>
            <a:ext cx="3917515" cy="246221"/>
          </a:xfrm>
          <a:prstGeom prst="rect">
            <a:avLst/>
          </a:prstGeom>
          <a:noFill/>
        </p:spPr>
        <p:txBody>
          <a:bodyPr wrap="square" rtlCol="0">
            <a:spAutoFit/>
          </a:bodyPr>
          <a:lstStyle/>
          <a:p>
            <a:r>
              <a:rPr lang="zh-TW" altLang="en-US" sz="1000" dirty="0" smtClean="0"/>
              <a:t>來自</a:t>
            </a:r>
            <a:r>
              <a:rPr lang="en-US" altLang="zh-TW" sz="1000" dirty="0" smtClean="0"/>
              <a:t>https</a:t>
            </a:r>
            <a:r>
              <a:rPr lang="en-US" altLang="zh-TW" sz="1000" dirty="0"/>
              <a:t>://unwire.hk/2018/04/25/nvidia-ai-photo-editing/life-tech/</a:t>
            </a:r>
            <a:endParaRPr lang="zh-TW" altLang="en-US" sz="1000" dirty="0"/>
          </a:p>
        </p:txBody>
      </p:sp>
    </p:spTree>
    <p:extLst>
      <p:ext uri="{BB962C8B-B14F-4D97-AF65-F5344CB8AC3E}">
        <p14:creationId xmlns:p14="http://schemas.microsoft.com/office/powerpoint/2010/main" val="37636946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2"/>
          </p:nvPr>
        </p:nvSpPr>
        <p:spPr/>
        <p:txBody>
          <a:bodyPr/>
          <a:lstStyle/>
          <a:p>
            <a:pPr>
              <a:buFont typeface="Arial" panose="020B0604020202020204" pitchFamily="34" charset="0"/>
              <a:buNone/>
              <a:defRPr/>
            </a:pPr>
            <a:fld id="{B4A04979-ABD1-4D21-8D4D-B6A8FA918725}" type="slidenum">
              <a:rPr lang="zh-CN" altLang="en-US" smtClean="0"/>
              <a:pPr>
                <a:buFont typeface="Arial" panose="020B0604020202020204" pitchFamily="34" charset="0"/>
                <a:buNone/>
                <a:defRPr/>
              </a:pPr>
              <a:t>6</a:t>
            </a:fld>
            <a:endParaRPr lang="zh-CN" altLang="en-US" dirty="0"/>
          </a:p>
        </p:txBody>
      </p:sp>
      <p:pic>
        <p:nvPicPr>
          <p:cNvPr id="3" name="圖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0141" y="312056"/>
            <a:ext cx="4645025" cy="2813391"/>
          </a:xfrm>
          <a:prstGeom prst="rect">
            <a:avLst/>
          </a:prstGeom>
          <a:ln>
            <a:noFill/>
          </a:ln>
          <a:effectLst>
            <a:outerShdw blurRad="292100" dist="139700" dir="2700000" algn="tl" rotWithShape="0">
              <a:srgbClr val="333333">
                <a:alpha val="65000"/>
              </a:srgbClr>
            </a:outerShdw>
          </a:effectLst>
        </p:spPr>
      </p:pic>
      <p:sp>
        <p:nvSpPr>
          <p:cNvPr id="4" name="矩形 3"/>
          <p:cNvSpPr/>
          <p:nvPr/>
        </p:nvSpPr>
        <p:spPr>
          <a:xfrm>
            <a:off x="3286658" y="2323890"/>
            <a:ext cx="2929454" cy="646331"/>
          </a:xfrm>
          <a:prstGeom prst="rect">
            <a:avLst/>
          </a:prstGeom>
        </p:spPr>
        <p:txBody>
          <a:bodyPr wrap="square">
            <a:spAutoFit/>
          </a:bodyPr>
          <a:lstStyle/>
          <a:p>
            <a:pPr algn="ctr"/>
            <a:r>
              <a:rPr lang="zh-TW" altLang="en-US" sz="3600" dirty="0" smtClean="0">
                <a:solidFill>
                  <a:schemeClr val="bg1"/>
                </a:solidFill>
                <a:ea typeface="標楷體" panose="03000509000000000000" pitchFamily="65" charset="-120"/>
              </a:rPr>
              <a:t>風格轉換</a:t>
            </a:r>
            <a:endParaRPr lang="zh-TW" altLang="en-US" sz="3600" dirty="0">
              <a:solidFill>
                <a:schemeClr val="bg1"/>
              </a:solidFill>
            </a:endParaRPr>
          </a:p>
        </p:txBody>
      </p:sp>
      <p:pic>
        <p:nvPicPr>
          <p:cNvPr id="5" name="椭圆 19"/>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057" y="926533"/>
            <a:ext cx="1636286" cy="158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2"/>
          <p:cNvSpPr txBox="1">
            <a:spLocks noChangeArrowheads="1"/>
          </p:cNvSpPr>
          <p:nvPr/>
        </p:nvSpPr>
        <p:spPr bwMode="auto">
          <a:xfrm>
            <a:off x="564485" y="1364809"/>
            <a:ext cx="156742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4000" dirty="0" smtClean="0">
                <a:solidFill>
                  <a:srgbClr val="003F78"/>
                </a:solidFill>
                <a:latin typeface="Impact" panose="020B0806030902050204" pitchFamily="34" charset="0"/>
              </a:rPr>
              <a:t>介紹</a:t>
            </a:r>
            <a:endParaRPr lang="zh-CN" altLang="en-US" sz="4000" dirty="0">
              <a:solidFill>
                <a:srgbClr val="003F78"/>
              </a:solidFill>
              <a:latin typeface="Impact" panose="020B0806030902050204" pitchFamily="34" charset="0"/>
            </a:endParaRPr>
          </a:p>
        </p:txBody>
      </p:sp>
      <p:pic>
        <p:nvPicPr>
          <p:cNvPr id="8" name="圖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8748" y="3327100"/>
            <a:ext cx="5274727" cy="2637364"/>
          </a:xfrm>
          <a:prstGeom prst="rect">
            <a:avLst/>
          </a:prstGeom>
        </p:spPr>
      </p:pic>
      <p:sp>
        <p:nvSpPr>
          <p:cNvPr id="9" name="文字方塊 8"/>
          <p:cNvSpPr txBox="1"/>
          <p:nvPr/>
        </p:nvSpPr>
        <p:spPr>
          <a:xfrm>
            <a:off x="362857" y="6173787"/>
            <a:ext cx="10871674" cy="584775"/>
          </a:xfrm>
          <a:prstGeom prst="rect">
            <a:avLst/>
          </a:prstGeom>
          <a:noFill/>
        </p:spPr>
        <p:txBody>
          <a:bodyPr wrap="square" rtlCol="0">
            <a:spAutoFit/>
          </a:bodyPr>
          <a:lstStyle/>
          <a:p>
            <a:r>
              <a:rPr lang="zh-TW" altLang="en-US" sz="1600" dirty="0" smtClean="0">
                <a:solidFill>
                  <a:schemeClr val="bg1"/>
                </a:solidFill>
              </a:rPr>
              <a:t>參考資料</a:t>
            </a:r>
            <a:r>
              <a:rPr lang="en-US" altLang="zh-TW" sz="1600" dirty="0" smtClean="0">
                <a:solidFill>
                  <a:schemeClr val="bg1"/>
                </a:solidFill>
              </a:rPr>
              <a:t>: </a:t>
            </a:r>
            <a:r>
              <a:rPr lang="en-US" altLang="zh-TW" sz="1600" dirty="0" err="1" smtClean="0">
                <a:solidFill>
                  <a:schemeClr val="bg1"/>
                </a:solidFill>
              </a:rPr>
              <a:t>Tero</a:t>
            </a:r>
            <a:r>
              <a:rPr lang="en-US" altLang="zh-TW" sz="1600" dirty="0" smtClean="0">
                <a:solidFill>
                  <a:schemeClr val="bg1"/>
                </a:solidFill>
              </a:rPr>
              <a:t> </a:t>
            </a:r>
            <a:r>
              <a:rPr lang="en-US" altLang="zh-TW" sz="1600" dirty="0" err="1">
                <a:solidFill>
                  <a:schemeClr val="bg1"/>
                </a:solidFill>
              </a:rPr>
              <a:t>Karras</a:t>
            </a:r>
            <a:r>
              <a:rPr lang="en-US" altLang="zh-TW" sz="1600" dirty="0">
                <a:solidFill>
                  <a:schemeClr val="bg1"/>
                </a:solidFill>
              </a:rPr>
              <a:t>, </a:t>
            </a:r>
            <a:r>
              <a:rPr lang="en-US" altLang="zh-TW" sz="1600" dirty="0" err="1">
                <a:solidFill>
                  <a:schemeClr val="bg1"/>
                </a:solidFill>
              </a:rPr>
              <a:t>Samuli</a:t>
            </a:r>
            <a:r>
              <a:rPr lang="en-US" altLang="zh-TW" sz="1600" dirty="0">
                <a:solidFill>
                  <a:schemeClr val="bg1"/>
                </a:solidFill>
              </a:rPr>
              <a:t> </a:t>
            </a:r>
            <a:r>
              <a:rPr lang="en-US" altLang="zh-TW" sz="1600" dirty="0" err="1">
                <a:solidFill>
                  <a:schemeClr val="bg1"/>
                </a:solidFill>
              </a:rPr>
              <a:t>Laine</a:t>
            </a:r>
            <a:r>
              <a:rPr lang="en-US" altLang="zh-TW" sz="1600" dirty="0">
                <a:solidFill>
                  <a:schemeClr val="bg1"/>
                </a:solidFill>
              </a:rPr>
              <a:t> and </a:t>
            </a:r>
            <a:r>
              <a:rPr lang="en-US" altLang="zh-TW" sz="1600" dirty="0" err="1">
                <a:solidFill>
                  <a:schemeClr val="bg1"/>
                </a:solidFill>
              </a:rPr>
              <a:t>Timo</a:t>
            </a:r>
            <a:r>
              <a:rPr lang="en-US" altLang="zh-TW" sz="1600" dirty="0">
                <a:solidFill>
                  <a:schemeClr val="bg1"/>
                </a:solidFill>
              </a:rPr>
              <a:t> </a:t>
            </a:r>
            <a:r>
              <a:rPr lang="en-US" altLang="zh-TW" sz="1600" dirty="0" err="1">
                <a:solidFill>
                  <a:schemeClr val="bg1"/>
                </a:solidFill>
              </a:rPr>
              <a:t>Aila</a:t>
            </a:r>
            <a:r>
              <a:rPr lang="en-US" altLang="zh-TW" sz="1600" dirty="0">
                <a:solidFill>
                  <a:schemeClr val="bg1"/>
                </a:solidFill>
              </a:rPr>
              <a:t>. A Style-Based Generator Architecture for Generative Adversarial Networks. In Computer Vision and Pattern Recognition(CVPR), 2019.</a:t>
            </a:r>
          </a:p>
        </p:txBody>
      </p:sp>
      <p:sp>
        <p:nvSpPr>
          <p:cNvPr id="10" name="文字方塊 9"/>
          <p:cNvSpPr txBox="1"/>
          <p:nvPr/>
        </p:nvSpPr>
        <p:spPr>
          <a:xfrm>
            <a:off x="5329238" y="5699794"/>
            <a:ext cx="4381487" cy="246221"/>
          </a:xfrm>
          <a:prstGeom prst="rect">
            <a:avLst/>
          </a:prstGeom>
          <a:noFill/>
        </p:spPr>
        <p:txBody>
          <a:bodyPr wrap="square" rtlCol="0">
            <a:spAutoFit/>
          </a:bodyPr>
          <a:lstStyle/>
          <a:p>
            <a:r>
              <a:rPr lang="zh-TW" altLang="en-US" sz="1000" dirty="0" smtClean="0"/>
              <a:t>來自</a:t>
            </a:r>
            <a:r>
              <a:rPr lang="en-US" altLang="zh-TW" sz="1000" dirty="0"/>
              <a:t>https://blog.csdn.net/wz_coming/article/details/121630506</a:t>
            </a:r>
            <a:endParaRPr lang="zh-TW" altLang="en-US" sz="1000" dirty="0"/>
          </a:p>
        </p:txBody>
      </p:sp>
    </p:spTree>
    <p:extLst>
      <p:ext uri="{BB962C8B-B14F-4D97-AF65-F5344CB8AC3E}">
        <p14:creationId xmlns:p14="http://schemas.microsoft.com/office/powerpoint/2010/main" val="20476675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2"/>
          </p:nvPr>
        </p:nvSpPr>
        <p:spPr/>
        <p:txBody>
          <a:bodyPr/>
          <a:lstStyle/>
          <a:p>
            <a:pPr>
              <a:buFont typeface="Arial" panose="020B0604020202020204" pitchFamily="34" charset="0"/>
              <a:buNone/>
              <a:defRPr/>
            </a:pPr>
            <a:fld id="{B4A04979-ABD1-4D21-8D4D-B6A8FA918725}" type="slidenum">
              <a:rPr lang="zh-CN" altLang="en-US" smtClean="0"/>
              <a:pPr>
                <a:buFont typeface="Arial" panose="020B0604020202020204" pitchFamily="34" charset="0"/>
                <a:buNone/>
                <a:defRPr/>
              </a:pPr>
              <a:t>7</a:t>
            </a:fld>
            <a:endParaRPr lang="zh-CN" altLang="en-US" dirty="0"/>
          </a:p>
        </p:txBody>
      </p:sp>
      <p:pic>
        <p:nvPicPr>
          <p:cNvPr id="3" name="圖片 2"/>
          <p:cNvPicPr>
            <a:picLocks noChangeAspect="1"/>
          </p:cNvPicPr>
          <p:nvPr/>
        </p:nvPicPr>
        <p:blipFill rotWithShape="1">
          <a:blip r:embed="rId2">
            <a:extLst>
              <a:ext uri="{28A0092B-C50C-407E-A947-70E740481C1C}">
                <a14:useLocalDpi xmlns:a14="http://schemas.microsoft.com/office/drawing/2010/main" val="0"/>
              </a:ext>
            </a:extLst>
          </a:blip>
          <a:srcRect l="1762" t="1205" r="2353" b="2188"/>
          <a:stretch/>
        </p:blipFill>
        <p:spPr>
          <a:xfrm>
            <a:off x="1969382" y="2807640"/>
            <a:ext cx="2801257" cy="2846198"/>
          </a:xfrm>
          <a:prstGeom prst="rect">
            <a:avLst/>
          </a:prstGeom>
          <a:ln>
            <a:noFill/>
          </a:ln>
          <a:effectLst>
            <a:outerShdw blurRad="292100" dist="139700" dir="2700000" algn="tl" rotWithShape="0">
              <a:srgbClr val="333333">
                <a:alpha val="65000"/>
              </a:srgbClr>
            </a:outerShdw>
          </a:effectLst>
        </p:spPr>
      </p:pic>
      <p:sp>
        <p:nvSpPr>
          <p:cNvPr id="4" name="矩形 3"/>
          <p:cNvSpPr/>
          <p:nvPr/>
        </p:nvSpPr>
        <p:spPr>
          <a:xfrm>
            <a:off x="5112940" y="5527456"/>
            <a:ext cx="2929454" cy="646331"/>
          </a:xfrm>
          <a:prstGeom prst="rect">
            <a:avLst/>
          </a:prstGeom>
        </p:spPr>
        <p:txBody>
          <a:bodyPr wrap="square">
            <a:spAutoFit/>
          </a:bodyPr>
          <a:lstStyle/>
          <a:p>
            <a:pPr algn="ctr"/>
            <a:r>
              <a:rPr lang="zh-TW" altLang="en-US" sz="3600" dirty="0" smtClean="0">
                <a:solidFill>
                  <a:schemeClr val="bg1"/>
                </a:solidFill>
                <a:ea typeface="標楷體" panose="03000509000000000000" pitchFamily="65" charset="-120"/>
              </a:rPr>
              <a:t>數據增強</a:t>
            </a:r>
            <a:endParaRPr lang="zh-TW" altLang="en-US" sz="3600" dirty="0">
              <a:solidFill>
                <a:schemeClr val="bg1"/>
              </a:solidFill>
            </a:endParaRPr>
          </a:p>
        </p:txBody>
      </p:sp>
      <p:pic>
        <p:nvPicPr>
          <p:cNvPr id="5" name="椭圆 19"/>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057" y="926533"/>
            <a:ext cx="1636286" cy="158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2"/>
          <p:cNvSpPr txBox="1">
            <a:spLocks noChangeArrowheads="1"/>
          </p:cNvSpPr>
          <p:nvPr/>
        </p:nvSpPr>
        <p:spPr bwMode="auto">
          <a:xfrm>
            <a:off x="564485" y="1364809"/>
            <a:ext cx="156742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4000" dirty="0" smtClean="0">
                <a:solidFill>
                  <a:srgbClr val="003F78"/>
                </a:solidFill>
                <a:latin typeface="Impact" panose="020B0806030902050204" pitchFamily="34" charset="0"/>
              </a:rPr>
              <a:t>介紹</a:t>
            </a:r>
            <a:endParaRPr lang="zh-CN" altLang="en-US" sz="4000" dirty="0">
              <a:solidFill>
                <a:srgbClr val="003F78"/>
              </a:solidFill>
              <a:latin typeface="Impact" panose="020B0806030902050204" pitchFamily="34" charset="0"/>
            </a:endParaRPr>
          </a:p>
        </p:txBody>
      </p:sp>
      <p:pic>
        <p:nvPicPr>
          <p:cNvPr id="7" name="圖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2703" y="1364809"/>
            <a:ext cx="6089550" cy="3425372"/>
          </a:xfrm>
          <a:prstGeom prst="rect">
            <a:avLst/>
          </a:prstGeom>
        </p:spPr>
      </p:pic>
      <p:sp>
        <p:nvSpPr>
          <p:cNvPr id="8" name="文字方塊 7"/>
          <p:cNvSpPr txBox="1"/>
          <p:nvPr/>
        </p:nvSpPr>
        <p:spPr>
          <a:xfrm>
            <a:off x="1969382" y="5400675"/>
            <a:ext cx="2802643" cy="246221"/>
          </a:xfrm>
          <a:prstGeom prst="rect">
            <a:avLst/>
          </a:prstGeom>
          <a:noFill/>
        </p:spPr>
        <p:txBody>
          <a:bodyPr wrap="square" rtlCol="0">
            <a:spAutoFit/>
          </a:bodyPr>
          <a:lstStyle/>
          <a:p>
            <a:r>
              <a:rPr lang="zh-TW" altLang="en-US" sz="1000" dirty="0" smtClean="0"/>
              <a:t>來自</a:t>
            </a:r>
            <a:r>
              <a:rPr lang="en-US" altLang="zh-TW" sz="1000" dirty="0"/>
              <a:t>https://www.nesta.org.uk/blog/art-artificial/</a:t>
            </a:r>
            <a:endParaRPr lang="zh-TW" altLang="en-US" sz="1000" dirty="0"/>
          </a:p>
        </p:txBody>
      </p:sp>
    </p:spTree>
    <p:extLst>
      <p:ext uri="{BB962C8B-B14F-4D97-AF65-F5344CB8AC3E}">
        <p14:creationId xmlns:p14="http://schemas.microsoft.com/office/powerpoint/2010/main" val="3690681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2"/>
          </p:nvPr>
        </p:nvSpPr>
        <p:spPr/>
        <p:txBody>
          <a:bodyPr/>
          <a:lstStyle/>
          <a:p>
            <a:pPr>
              <a:buFont typeface="Arial" panose="020B0604020202020204" pitchFamily="34" charset="0"/>
              <a:buNone/>
              <a:defRPr/>
            </a:pPr>
            <a:fld id="{B4A04979-ABD1-4D21-8D4D-B6A8FA918725}" type="slidenum">
              <a:rPr lang="zh-CN" altLang="en-US" smtClean="0"/>
              <a:pPr>
                <a:buFont typeface="Arial" panose="020B0604020202020204" pitchFamily="34" charset="0"/>
                <a:buNone/>
                <a:defRPr/>
              </a:pPr>
              <a:t>8</a:t>
            </a:fld>
            <a:endParaRPr lang="zh-CN" altLang="en-US" dirty="0"/>
          </a:p>
        </p:txBody>
      </p:sp>
      <p:pic>
        <p:nvPicPr>
          <p:cNvPr id="3" name="椭圆 19"/>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0057" y="926533"/>
            <a:ext cx="1636286" cy="158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2"/>
          <p:cNvSpPr txBox="1">
            <a:spLocks noChangeArrowheads="1"/>
          </p:cNvSpPr>
          <p:nvPr/>
        </p:nvSpPr>
        <p:spPr bwMode="auto">
          <a:xfrm>
            <a:off x="564485" y="1395586"/>
            <a:ext cx="156742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600" dirty="0" smtClean="0">
                <a:solidFill>
                  <a:srgbClr val="003F78"/>
                </a:solidFill>
                <a:latin typeface="Impact" panose="020B0806030902050204" pitchFamily="34" charset="0"/>
              </a:rPr>
              <a:t>動機</a:t>
            </a:r>
            <a:endParaRPr lang="zh-CN" altLang="en-US" sz="3600" dirty="0">
              <a:solidFill>
                <a:srgbClr val="003F78"/>
              </a:solidFill>
              <a:latin typeface="Impact" panose="020B0806030902050204" pitchFamily="34" charset="0"/>
            </a:endParaRPr>
          </a:p>
        </p:txBody>
      </p:sp>
      <p:pic>
        <p:nvPicPr>
          <p:cNvPr id="1026" name="Picture 2" descr="室内设计布局无须改，这样让使用面积扩大30%！_金旗舰美学散热器"/>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485" y="3862510"/>
            <a:ext cx="5216771" cy="2926282"/>
          </a:xfrm>
          <a:prstGeom prst="rect">
            <a:avLst/>
          </a:prstGeom>
          <a:noFill/>
          <a:extLst>
            <a:ext uri="{909E8E84-426E-40DD-AFC4-6F175D3DCCD1}">
              <a14:hiddenFill xmlns:a14="http://schemas.microsoft.com/office/drawing/2010/main">
                <a:solidFill>
                  <a:srgbClr val="FFFFFF"/>
                </a:solidFill>
              </a14:hiddenFill>
            </a:ext>
          </a:extLst>
        </p:spPr>
      </p:pic>
      <p:pic>
        <p:nvPicPr>
          <p:cNvPr id="5" name="圖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6404" y="595765"/>
            <a:ext cx="5107214" cy="3830411"/>
          </a:xfrm>
          <a:prstGeom prst="rect">
            <a:avLst/>
          </a:prstGeom>
        </p:spPr>
      </p:pic>
      <p:sp>
        <p:nvSpPr>
          <p:cNvPr id="7" name="矩形 6"/>
          <p:cNvSpPr/>
          <p:nvPr/>
        </p:nvSpPr>
        <p:spPr>
          <a:xfrm>
            <a:off x="7112309" y="5002486"/>
            <a:ext cx="2929454" cy="646331"/>
          </a:xfrm>
          <a:prstGeom prst="rect">
            <a:avLst/>
          </a:prstGeom>
        </p:spPr>
        <p:txBody>
          <a:bodyPr wrap="square">
            <a:spAutoFit/>
          </a:bodyPr>
          <a:lstStyle/>
          <a:p>
            <a:pPr algn="ctr"/>
            <a:r>
              <a:rPr lang="zh-TW" altLang="en-US" sz="3600" dirty="0" smtClean="0">
                <a:solidFill>
                  <a:schemeClr val="bg1"/>
                </a:solidFill>
              </a:rPr>
              <a:t>室內布局圖</a:t>
            </a:r>
            <a:endParaRPr lang="zh-TW" altLang="en-US" sz="3600" dirty="0">
              <a:solidFill>
                <a:schemeClr val="bg1"/>
              </a:solidFill>
            </a:endParaRPr>
          </a:p>
        </p:txBody>
      </p:sp>
      <p:pic>
        <p:nvPicPr>
          <p:cNvPr id="9" name="圖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73518" y="1108621"/>
            <a:ext cx="4195763" cy="2591859"/>
          </a:xfrm>
          <a:prstGeom prst="rect">
            <a:avLst/>
          </a:prstGeom>
        </p:spPr>
      </p:pic>
      <p:sp>
        <p:nvSpPr>
          <p:cNvPr id="10" name="文字方塊 9"/>
          <p:cNvSpPr txBox="1"/>
          <p:nvPr/>
        </p:nvSpPr>
        <p:spPr>
          <a:xfrm>
            <a:off x="2996234" y="3412164"/>
            <a:ext cx="3970170" cy="246221"/>
          </a:xfrm>
          <a:prstGeom prst="rect">
            <a:avLst/>
          </a:prstGeom>
          <a:noFill/>
        </p:spPr>
        <p:txBody>
          <a:bodyPr wrap="square" rtlCol="0">
            <a:spAutoFit/>
          </a:bodyPr>
          <a:lstStyle/>
          <a:p>
            <a:r>
              <a:rPr lang="zh-TW" altLang="en-US" sz="1000" dirty="0" smtClean="0"/>
              <a:t>來自</a:t>
            </a:r>
            <a:r>
              <a:rPr lang="en-US" altLang="zh-TW" sz="1000" dirty="0"/>
              <a:t>https://www.houseplanshelper.com/how-to-read-floor-plans.html</a:t>
            </a:r>
            <a:endParaRPr lang="zh-TW" altLang="en-US" sz="1000" dirty="0"/>
          </a:p>
        </p:txBody>
      </p:sp>
      <p:sp>
        <p:nvSpPr>
          <p:cNvPr id="11" name="文字方塊 10"/>
          <p:cNvSpPr txBox="1"/>
          <p:nvPr/>
        </p:nvSpPr>
        <p:spPr>
          <a:xfrm>
            <a:off x="1657351" y="6542571"/>
            <a:ext cx="4943475" cy="246221"/>
          </a:xfrm>
          <a:prstGeom prst="rect">
            <a:avLst/>
          </a:prstGeom>
          <a:noFill/>
        </p:spPr>
        <p:txBody>
          <a:bodyPr wrap="square" rtlCol="0">
            <a:spAutoFit/>
          </a:bodyPr>
          <a:lstStyle/>
          <a:p>
            <a:r>
              <a:rPr lang="zh-TW" altLang="en-US" sz="1000" dirty="0" smtClean="0"/>
              <a:t>來自</a:t>
            </a:r>
            <a:r>
              <a:rPr lang="en-US" altLang="zh-TW" sz="1000" dirty="0"/>
              <a:t>https://k.sina.com.cn/article_6433148837_17f720fa500100k0kg.html#/</a:t>
            </a:r>
            <a:endParaRPr lang="zh-TW" altLang="en-US" sz="1000" dirty="0"/>
          </a:p>
        </p:txBody>
      </p:sp>
      <p:sp>
        <p:nvSpPr>
          <p:cNvPr id="12" name="文字方塊 11"/>
          <p:cNvSpPr txBox="1"/>
          <p:nvPr/>
        </p:nvSpPr>
        <p:spPr>
          <a:xfrm>
            <a:off x="8443913" y="4179955"/>
            <a:ext cx="3986212" cy="246221"/>
          </a:xfrm>
          <a:prstGeom prst="rect">
            <a:avLst/>
          </a:prstGeom>
          <a:noFill/>
        </p:spPr>
        <p:txBody>
          <a:bodyPr wrap="square" rtlCol="0">
            <a:spAutoFit/>
          </a:bodyPr>
          <a:lstStyle/>
          <a:p>
            <a:r>
              <a:rPr lang="zh-TW" altLang="en-US" sz="1000" dirty="0" smtClean="0"/>
              <a:t>來自</a:t>
            </a:r>
            <a:r>
              <a:rPr lang="en-US" altLang="zh-TW" sz="1000" dirty="0"/>
              <a:t>http://www.shyunlan.com/Mobile/MArticles/esfzxlfgzz.html</a:t>
            </a:r>
            <a:endParaRPr lang="zh-TW" altLang="en-US" sz="1000" dirty="0"/>
          </a:p>
        </p:txBody>
      </p:sp>
    </p:spTree>
    <p:extLst>
      <p:ext uri="{BB962C8B-B14F-4D97-AF65-F5344CB8AC3E}">
        <p14:creationId xmlns:p14="http://schemas.microsoft.com/office/powerpoint/2010/main" val="22532112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p:cNvPicPr>
            <a:picLocks noChangeAspect="1"/>
          </p:cNvPicPr>
          <p:nvPr/>
        </p:nvPicPr>
        <p:blipFill rotWithShape="1">
          <a:blip r:embed="rId2"/>
          <a:srcRect l="1779" t="1255" r="1141" b="2407"/>
          <a:stretch/>
        </p:blipFill>
        <p:spPr>
          <a:xfrm>
            <a:off x="3675743" y="534668"/>
            <a:ext cx="4513943" cy="5639119"/>
          </a:xfrm>
          <a:prstGeom prst="rect">
            <a:avLst/>
          </a:prstGeom>
          <a:ln>
            <a:noFill/>
          </a:ln>
          <a:effectLst>
            <a:outerShdw blurRad="292100" dist="139700" dir="2700000" algn="tl" rotWithShape="0">
              <a:srgbClr val="333333">
                <a:alpha val="65000"/>
              </a:srgbClr>
            </a:outerShdw>
          </a:effectLst>
        </p:spPr>
      </p:pic>
      <p:pic>
        <p:nvPicPr>
          <p:cNvPr id="6" name="椭圆 19"/>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057" y="926533"/>
            <a:ext cx="1636286" cy="158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文本框 2"/>
          <p:cNvSpPr txBox="1">
            <a:spLocks noChangeArrowheads="1"/>
          </p:cNvSpPr>
          <p:nvPr/>
        </p:nvSpPr>
        <p:spPr bwMode="auto">
          <a:xfrm>
            <a:off x="564485" y="1395586"/>
            <a:ext cx="156742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TW" altLang="en-US" sz="3600" dirty="0" smtClean="0">
                <a:solidFill>
                  <a:srgbClr val="003F78"/>
                </a:solidFill>
                <a:latin typeface="Impact" panose="020B0806030902050204" pitchFamily="34" charset="0"/>
              </a:rPr>
              <a:t>目的</a:t>
            </a:r>
            <a:endParaRPr lang="zh-CN" altLang="en-US" sz="3600" dirty="0">
              <a:solidFill>
                <a:srgbClr val="003F78"/>
              </a:solidFill>
              <a:latin typeface="Impact" panose="020B0806030902050204" pitchFamily="34" charset="0"/>
            </a:endParaRPr>
          </a:p>
        </p:txBody>
      </p:sp>
      <p:sp>
        <p:nvSpPr>
          <p:cNvPr id="8" name="矩形 7"/>
          <p:cNvSpPr/>
          <p:nvPr/>
        </p:nvSpPr>
        <p:spPr>
          <a:xfrm>
            <a:off x="8305077" y="2510971"/>
            <a:ext cx="2929454" cy="1200329"/>
          </a:xfrm>
          <a:prstGeom prst="rect">
            <a:avLst/>
          </a:prstGeom>
        </p:spPr>
        <p:txBody>
          <a:bodyPr wrap="square">
            <a:spAutoFit/>
          </a:bodyPr>
          <a:lstStyle/>
          <a:p>
            <a:pPr algn="ctr"/>
            <a:r>
              <a:rPr lang="zh-TW" altLang="en-US" sz="3600" dirty="0" smtClean="0">
                <a:solidFill>
                  <a:schemeClr val="bg1"/>
                </a:solidFill>
                <a:ea typeface="標楷體" panose="03000509000000000000" pitchFamily="65" charset="-120"/>
              </a:rPr>
              <a:t>語義圖像</a:t>
            </a:r>
            <a:endParaRPr lang="en-US" altLang="zh-TW" sz="3600" dirty="0" smtClean="0">
              <a:solidFill>
                <a:schemeClr val="bg1"/>
              </a:solidFill>
              <a:ea typeface="標楷體" panose="03000509000000000000" pitchFamily="65" charset="-120"/>
            </a:endParaRPr>
          </a:p>
          <a:p>
            <a:pPr algn="ctr"/>
            <a:r>
              <a:rPr lang="zh-TW" altLang="en-US" sz="3600" dirty="0" smtClean="0">
                <a:solidFill>
                  <a:schemeClr val="bg1"/>
                </a:solidFill>
                <a:ea typeface="標楷體" panose="03000509000000000000" pitchFamily="65" charset="-120"/>
              </a:rPr>
              <a:t>合成</a:t>
            </a:r>
            <a:endParaRPr lang="zh-TW" altLang="en-US" sz="3600" dirty="0">
              <a:solidFill>
                <a:schemeClr val="bg1"/>
              </a:solidFill>
            </a:endParaRPr>
          </a:p>
        </p:txBody>
      </p:sp>
      <p:sp>
        <p:nvSpPr>
          <p:cNvPr id="13" name="投影片編號版面配置區 12"/>
          <p:cNvSpPr>
            <a:spLocks noGrp="1"/>
          </p:cNvSpPr>
          <p:nvPr>
            <p:ph type="sldNum" sz="quarter" idx="12"/>
          </p:nvPr>
        </p:nvSpPr>
        <p:spPr/>
        <p:txBody>
          <a:bodyPr/>
          <a:lstStyle/>
          <a:p>
            <a:pPr>
              <a:buNone/>
              <a:defRPr/>
            </a:pPr>
            <a:fld id="{B4A04979-ABD1-4D21-8D4D-B6A8FA918725}" type="slidenum">
              <a:rPr lang="zh-CN" altLang="en-US" smtClean="0"/>
              <a:pPr>
                <a:buNone/>
                <a:defRPr/>
              </a:pPr>
              <a:t>9</a:t>
            </a:fld>
            <a:endParaRPr lang="zh-CN" altLang="en-US" dirty="0"/>
          </a:p>
        </p:txBody>
      </p:sp>
      <p:graphicFrame>
        <p:nvGraphicFramePr>
          <p:cNvPr id="14" name="表格 13"/>
          <p:cNvGraphicFramePr>
            <a:graphicFrameLocks noGrp="1"/>
          </p:cNvGraphicFramePr>
          <p:nvPr>
            <p:extLst>
              <p:ext uri="{D42A27DB-BD31-4B8C-83A1-F6EECF244321}">
                <p14:modId xmlns:p14="http://schemas.microsoft.com/office/powerpoint/2010/main" val="3491839279"/>
              </p:ext>
            </p:extLst>
          </p:nvPr>
        </p:nvGraphicFramePr>
        <p:xfrm>
          <a:off x="3686629" y="163828"/>
          <a:ext cx="4492172" cy="370840"/>
        </p:xfrm>
        <a:graphic>
          <a:graphicData uri="http://schemas.openxmlformats.org/drawingml/2006/table">
            <a:tbl>
              <a:tblPr firstRow="1" bandRow="1">
                <a:tableStyleId>{5C22544A-7EE6-4342-B048-85BDC9FD1C3A}</a:tableStyleId>
              </a:tblPr>
              <a:tblGrid>
                <a:gridCol w="2246086">
                  <a:extLst>
                    <a:ext uri="{9D8B030D-6E8A-4147-A177-3AD203B41FA5}">
                      <a16:colId xmlns:a16="http://schemas.microsoft.com/office/drawing/2014/main" val="1086643362"/>
                    </a:ext>
                  </a:extLst>
                </a:gridCol>
                <a:gridCol w="2246086">
                  <a:extLst>
                    <a:ext uri="{9D8B030D-6E8A-4147-A177-3AD203B41FA5}">
                      <a16:colId xmlns:a16="http://schemas.microsoft.com/office/drawing/2014/main" val="1592842218"/>
                    </a:ext>
                  </a:extLst>
                </a:gridCol>
              </a:tblGrid>
              <a:tr h="370840">
                <a:tc>
                  <a:txBody>
                    <a:bodyPr/>
                    <a:lstStyle/>
                    <a:p>
                      <a:pPr algn="ctr"/>
                      <a:r>
                        <a:rPr lang="zh-TW" altLang="en-US" dirty="0" smtClean="0"/>
                        <a:t>語義分割</a:t>
                      </a:r>
                      <a:endParaRPr lang="zh-TW" altLang="en-US" dirty="0"/>
                    </a:p>
                  </a:txBody>
                  <a:tcPr/>
                </a:tc>
                <a:tc>
                  <a:txBody>
                    <a:bodyPr/>
                    <a:lstStyle/>
                    <a:p>
                      <a:pPr algn="ctr"/>
                      <a:r>
                        <a:rPr lang="zh-TW" altLang="en-US" dirty="0" smtClean="0"/>
                        <a:t>逼真圖像</a:t>
                      </a:r>
                      <a:endParaRPr lang="zh-TW" altLang="en-US" dirty="0"/>
                    </a:p>
                  </a:txBody>
                  <a:tcPr/>
                </a:tc>
                <a:extLst>
                  <a:ext uri="{0D108BD9-81ED-4DB2-BD59-A6C34878D82A}">
                    <a16:rowId xmlns:a16="http://schemas.microsoft.com/office/drawing/2014/main" val="1920922283"/>
                  </a:ext>
                </a:extLst>
              </a:tr>
            </a:tbl>
          </a:graphicData>
        </a:graphic>
      </p:graphicFrame>
      <p:sp>
        <p:nvSpPr>
          <p:cNvPr id="15" name="矩形 14"/>
          <p:cNvSpPr/>
          <p:nvPr/>
        </p:nvSpPr>
        <p:spPr>
          <a:xfrm>
            <a:off x="391886" y="6288855"/>
            <a:ext cx="10711543" cy="584775"/>
          </a:xfrm>
          <a:prstGeom prst="rect">
            <a:avLst/>
          </a:prstGeom>
        </p:spPr>
        <p:txBody>
          <a:bodyPr wrap="square">
            <a:spAutoFit/>
          </a:bodyPr>
          <a:lstStyle/>
          <a:p>
            <a:pPr lvl="0" algn="just">
              <a:spcAft>
                <a:spcPts val="250"/>
              </a:spcAft>
              <a:buSzPts val="800"/>
              <a:tabLst>
                <a:tab pos="408305" algn="l"/>
              </a:tabLst>
            </a:pPr>
            <a:r>
              <a:rPr lang="zh-TW" altLang="en-US" sz="1600" dirty="0" smtClean="0">
                <a:solidFill>
                  <a:schemeClr val="bg1"/>
                </a:solidFill>
                <a:latin typeface="+mn-lt"/>
                <a:ea typeface="MS Mincho"/>
              </a:rPr>
              <a:t>參考資料</a:t>
            </a:r>
            <a:r>
              <a:rPr lang="en-US" altLang="zh-TW" sz="1600" dirty="0" smtClean="0">
                <a:solidFill>
                  <a:schemeClr val="bg1"/>
                </a:solidFill>
                <a:latin typeface="+mn-lt"/>
                <a:ea typeface="MS Mincho"/>
              </a:rPr>
              <a:t>: Y. Du, Y. Shen, H. Wang, J. </a:t>
            </a:r>
            <a:r>
              <a:rPr lang="en-US" altLang="zh-TW" sz="1600" dirty="0" err="1" smtClean="0">
                <a:solidFill>
                  <a:schemeClr val="bg1"/>
                </a:solidFill>
                <a:latin typeface="+mn-lt"/>
                <a:ea typeface="MS Mincho"/>
              </a:rPr>
              <a:t>Fei</a:t>
            </a:r>
            <a:r>
              <a:rPr lang="en-US" altLang="zh-TW" sz="1600" dirty="0" smtClean="0">
                <a:solidFill>
                  <a:schemeClr val="bg1"/>
                </a:solidFill>
                <a:latin typeface="+mn-lt"/>
                <a:ea typeface="MS Mincho"/>
              </a:rPr>
              <a:t>, W. Li, L. Wu, R. Zhao, Z. Fu and Q. Liu. Learning from Future: A Novel Self-Training Framework for Semantic Segmentation. In </a:t>
            </a:r>
            <a:r>
              <a:rPr lang="en-US" altLang="zh-TW" sz="1600" i="1" dirty="0" smtClean="0">
                <a:solidFill>
                  <a:schemeClr val="bg1"/>
                </a:solidFill>
                <a:latin typeface="+mn-lt"/>
                <a:ea typeface="MS Mincho"/>
              </a:rPr>
              <a:t>Computer Vision and Pattern Recognition</a:t>
            </a:r>
            <a:r>
              <a:rPr lang="en-US" altLang="zh-TW" sz="1600" dirty="0" smtClean="0">
                <a:solidFill>
                  <a:schemeClr val="bg1"/>
                </a:solidFill>
                <a:latin typeface="+mn-lt"/>
                <a:ea typeface="MS Mincho"/>
              </a:rPr>
              <a:t>(CVPR), 2022</a:t>
            </a:r>
            <a:endParaRPr lang="zh-TW" altLang="zh-TW" sz="1600" dirty="0">
              <a:solidFill>
                <a:schemeClr val="bg1"/>
              </a:solidFill>
              <a:effectLst/>
              <a:latin typeface="+mn-lt"/>
              <a:ea typeface="MS Mincho"/>
            </a:endParaRPr>
          </a:p>
        </p:txBody>
      </p:sp>
      <p:sp>
        <p:nvSpPr>
          <p:cNvPr id="2" name="文字方塊 1"/>
          <p:cNvSpPr txBox="1"/>
          <p:nvPr/>
        </p:nvSpPr>
        <p:spPr>
          <a:xfrm>
            <a:off x="4400550" y="5927566"/>
            <a:ext cx="3789136" cy="246221"/>
          </a:xfrm>
          <a:prstGeom prst="rect">
            <a:avLst/>
          </a:prstGeom>
          <a:noFill/>
        </p:spPr>
        <p:txBody>
          <a:bodyPr wrap="square" rtlCol="0">
            <a:spAutoFit/>
          </a:bodyPr>
          <a:lstStyle/>
          <a:p>
            <a:r>
              <a:rPr lang="zh-TW" altLang="en-US" sz="1000" dirty="0" smtClean="0"/>
              <a:t>來自</a:t>
            </a:r>
            <a:r>
              <a:rPr lang="en-US" altLang="zh-TW" sz="1000" dirty="0" smtClean="0"/>
              <a:t>https</a:t>
            </a:r>
            <a:r>
              <a:rPr lang="en-US" altLang="zh-TW" sz="1000" dirty="0"/>
              <a:t>://blog.csdn.net/qq_41185868/article/details/100511366</a:t>
            </a:r>
            <a:endParaRPr lang="zh-TW" altLang="en-US" sz="1000" dirty="0"/>
          </a:p>
        </p:txBody>
      </p:sp>
    </p:spTree>
    <p:extLst>
      <p:ext uri="{BB962C8B-B14F-4D97-AF65-F5344CB8AC3E}">
        <p14:creationId xmlns:p14="http://schemas.microsoft.com/office/powerpoint/2010/main" val="2711891085"/>
      </p:ext>
    </p:extLst>
  </p:cSld>
  <p:clrMapOvr>
    <a:masterClrMapping/>
  </p:clrMapOvr>
  <p:timing>
    <p:tnLst>
      <p:par>
        <p:cTn id="1" dur="indefinite" restart="never" nodeType="tmRoot"/>
      </p:par>
    </p:tnLst>
  </p:timing>
</p:sld>
</file>

<file path=ppt/theme/theme1.xml><?xml version="1.0" encoding="utf-8"?>
<a:theme xmlns:a="http://schemas.openxmlformats.org/drawingml/2006/main" name="自定义设计方案">
  <a:themeElements>
    <a:clrScheme name="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自定义设计方案">
  <a:themeElements>
    <a:clrScheme name="9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9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9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0_自定义设计方案">
  <a:themeElements>
    <a:clrScheme name="10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0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0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1_自定义设计方案">
  <a:themeElements>
    <a:clrScheme name="11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1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1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2_自定义设计方案">
  <a:themeElements>
    <a:clrScheme name="12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2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2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1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自定义设计方案">
  <a:themeElements>
    <a:clrScheme name="2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2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2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自定义设计方案">
  <a:themeElements>
    <a:clrScheme name="3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3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3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自定义设计方案">
  <a:themeElements>
    <a:clrScheme name="4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4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4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自定义设计方案">
  <a:themeElements>
    <a:clrScheme name="5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5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5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自定义设计方案">
  <a:themeElements>
    <a:clrScheme name="6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6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6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自定义设计方案">
  <a:themeElements>
    <a:clrScheme name="7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7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7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自定义设计方案">
  <a:themeElements>
    <a:clrScheme name="8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8_自定义设计方案">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itchFamily="34" charset="0"/>
          <a:buNone/>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8_自定义设计方案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3280</TotalTime>
  <Pages>0</Pages>
  <Words>842</Words>
  <Characters>0</Characters>
  <Application>Microsoft Office PowerPoint</Application>
  <DocSecurity>0</DocSecurity>
  <PresentationFormat>寬螢幕</PresentationFormat>
  <Lines>0</Lines>
  <Paragraphs>192</Paragraphs>
  <Slides>25</Slides>
  <Notes>2</Notes>
  <HiddenSlides>0</HiddenSlides>
  <MMClips>0</MMClips>
  <ScaleCrop>false</ScaleCrop>
  <HeadingPairs>
    <vt:vector size="6" baseType="variant">
      <vt:variant>
        <vt:lpstr>使用字型</vt:lpstr>
      </vt:variant>
      <vt:variant>
        <vt:i4>14</vt:i4>
      </vt:variant>
      <vt:variant>
        <vt:lpstr>佈景主題</vt:lpstr>
      </vt:variant>
      <vt:variant>
        <vt:i4>13</vt:i4>
      </vt:variant>
      <vt:variant>
        <vt:lpstr>投影片標題</vt:lpstr>
      </vt:variant>
      <vt:variant>
        <vt:i4>25</vt:i4>
      </vt:variant>
    </vt:vector>
  </HeadingPairs>
  <TitlesOfParts>
    <vt:vector size="52" baseType="lpstr">
      <vt:lpstr>Microsoft YaHei</vt:lpstr>
      <vt:lpstr>Microsoft YaHei</vt:lpstr>
      <vt:lpstr>MS Mincho</vt:lpstr>
      <vt:lpstr>宋体</vt:lpstr>
      <vt:lpstr>宋体</vt:lpstr>
      <vt:lpstr>新細明體</vt:lpstr>
      <vt:lpstr>標楷體</vt:lpstr>
      <vt:lpstr>Arial</vt:lpstr>
      <vt:lpstr>Calibri</vt:lpstr>
      <vt:lpstr>Calibri Light</vt:lpstr>
      <vt:lpstr>Impact</vt:lpstr>
      <vt:lpstr>Segoe UI Light</vt:lpstr>
      <vt:lpstr>Times New Roman</vt:lpstr>
      <vt:lpstr>Times New Roman Italic</vt:lpstr>
      <vt:lpstr>自定义设计方案</vt:lpstr>
      <vt:lpstr>1_自定义设计方案</vt:lpstr>
      <vt:lpstr>2_自定义设计方案</vt:lpstr>
      <vt:lpstr>3_自定义设计方案</vt:lpstr>
      <vt:lpstr>4_自定义设计方案</vt:lpstr>
      <vt:lpstr>5_自定义设计方案</vt:lpstr>
      <vt:lpstr>6_自定义设计方案</vt:lpstr>
      <vt:lpstr>7_自定义设计方案</vt:lpstr>
      <vt:lpstr>8_自定义设计方案</vt:lpstr>
      <vt:lpstr>9_自定义设计方案</vt:lpstr>
      <vt:lpstr>10_自定义设计方案</vt:lpstr>
      <vt:lpstr>11_自定义设计方案</vt:lpstr>
      <vt:lpstr>12_自定义设计方案</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pei mao Sun</cp:lastModifiedBy>
  <cp:revision>144</cp:revision>
  <dcterms:created xsi:type="dcterms:W3CDTF">2015-04-21T03:02:58Z</dcterms:created>
  <dcterms:modified xsi:type="dcterms:W3CDTF">2022-11-30T12:59:24Z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2052-10.1.0.5400</vt:lpwstr>
  </property>
</Properties>
</file>

<file path=docProps/thumbnail.jpeg>
</file>